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  <p:sldMasterId id="2147483690" r:id="rId2"/>
    <p:sldMasterId id="2147483710" r:id="rId3"/>
  </p:sldMasterIdLst>
  <p:notesMasterIdLst>
    <p:notesMasterId r:id="rId18"/>
  </p:notesMasterIdLst>
  <p:sldIdLst>
    <p:sldId id="257" r:id="rId4"/>
    <p:sldId id="266" r:id="rId5"/>
    <p:sldId id="258" r:id="rId6"/>
    <p:sldId id="265" r:id="rId7"/>
    <p:sldId id="259" r:id="rId8"/>
    <p:sldId id="262" r:id="rId9"/>
    <p:sldId id="263" r:id="rId10"/>
    <p:sldId id="267" r:id="rId11"/>
    <p:sldId id="264" r:id="rId12"/>
    <p:sldId id="269" r:id="rId13"/>
    <p:sldId id="268" r:id="rId14"/>
    <p:sldId id="272" r:id="rId15"/>
    <p:sldId id="270" r:id="rId16"/>
    <p:sldId id="271" r:id="rId17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0066B3"/>
    <a:srgbClr val="FF66FF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84879" autoAdjust="0"/>
  </p:normalViewPr>
  <p:slideViewPr>
    <p:cSldViewPr>
      <p:cViewPr varScale="1">
        <p:scale>
          <a:sx n="75" d="100"/>
          <a:sy n="75" d="100"/>
        </p:scale>
        <p:origin x="738" y="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161A77-8DD0-42C3-98C0-D2BD462DE5E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3F1B60AC-D2A4-4B3B-9D3B-E262937A9AAF}">
      <dgm:prSet/>
      <dgm:spPr/>
      <dgm:t>
        <a:bodyPr/>
        <a:lstStyle/>
        <a:p>
          <a:pPr rtl="0"/>
          <a:r>
            <a:rPr kumimoji="1" lang="en-US" smtClean="0"/>
            <a:t>AuthZ Request</a:t>
          </a:r>
          <a:endParaRPr lang="ja-JP"/>
        </a:p>
      </dgm:t>
    </dgm:pt>
    <dgm:pt modelId="{7AD9F808-75A8-4F53-8399-F28871DE795C}" type="parTrans" cxnId="{03F294AF-2907-4AA8-BB09-DE2E6342CA34}">
      <dgm:prSet/>
      <dgm:spPr/>
      <dgm:t>
        <a:bodyPr/>
        <a:lstStyle/>
        <a:p>
          <a:endParaRPr kumimoji="1" lang="ja-JP" altLang="en-US"/>
        </a:p>
      </dgm:t>
    </dgm:pt>
    <dgm:pt modelId="{A81D7E5F-85AD-4B88-9B48-6574CB577279}" type="sibTrans" cxnId="{03F294AF-2907-4AA8-BB09-DE2E6342CA34}">
      <dgm:prSet/>
      <dgm:spPr/>
      <dgm:t>
        <a:bodyPr/>
        <a:lstStyle/>
        <a:p>
          <a:endParaRPr kumimoji="1" lang="ja-JP" altLang="en-US"/>
        </a:p>
      </dgm:t>
    </dgm:pt>
    <dgm:pt modelId="{1F2E8C80-76A8-4CD5-ACED-17B118E9FA03}">
      <dgm:prSet/>
      <dgm:spPr/>
      <dgm:t>
        <a:bodyPr/>
        <a:lstStyle/>
        <a:p>
          <a:pPr rtl="0"/>
          <a:r>
            <a:rPr kumimoji="1" lang="en-US" smtClean="0"/>
            <a:t>draft-ietf-oauth-jwsreq aka OAuth JAR</a:t>
          </a:r>
          <a:endParaRPr lang="ja-JP"/>
        </a:p>
      </dgm:t>
    </dgm:pt>
    <dgm:pt modelId="{FA29CB98-5666-4190-A729-1133A1F3B07C}" type="parTrans" cxnId="{EA78ED09-6297-4044-B35E-FD73EB99D11D}">
      <dgm:prSet/>
      <dgm:spPr/>
      <dgm:t>
        <a:bodyPr/>
        <a:lstStyle/>
        <a:p>
          <a:endParaRPr kumimoji="1" lang="ja-JP" altLang="en-US"/>
        </a:p>
      </dgm:t>
    </dgm:pt>
    <dgm:pt modelId="{CF7077AC-6584-4887-81D2-DE34F12B8DDE}" type="sibTrans" cxnId="{EA78ED09-6297-4044-B35E-FD73EB99D11D}">
      <dgm:prSet/>
      <dgm:spPr/>
      <dgm:t>
        <a:bodyPr/>
        <a:lstStyle/>
        <a:p>
          <a:endParaRPr kumimoji="1" lang="ja-JP" altLang="en-US"/>
        </a:p>
      </dgm:t>
    </dgm:pt>
    <dgm:pt modelId="{58DAEF43-C070-41E6-9596-D082DE129AA5}">
      <dgm:prSet/>
      <dgm:spPr/>
      <dgm:t>
        <a:bodyPr/>
        <a:lstStyle/>
        <a:p>
          <a:pPr rtl="0"/>
          <a:r>
            <a:rPr kumimoji="1" lang="en-US" smtClean="0"/>
            <a:t>AuthZ Response</a:t>
          </a:r>
          <a:endParaRPr lang="ja-JP"/>
        </a:p>
      </dgm:t>
    </dgm:pt>
    <dgm:pt modelId="{61AC7D1E-D1C2-44D2-B7B2-F73EA3CC2321}" type="parTrans" cxnId="{DFF04615-E51A-428A-9A1F-466BBA845E15}">
      <dgm:prSet/>
      <dgm:spPr/>
      <dgm:t>
        <a:bodyPr/>
        <a:lstStyle/>
        <a:p>
          <a:endParaRPr kumimoji="1" lang="ja-JP" altLang="en-US"/>
        </a:p>
      </dgm:t>
    </dgm:pt>
    <dgm:pt modelId="{7DD439FE-4C82-4C46-909A-C449DE49B507}" type="sibTrans" cxnId="{DFF04615-E51A-428A-9A1F-466BBA845E15}">
      <dgm:prSet/>
      <dgm:spPr/>
      <dgm:t>
        <a:bodyPr/>
        <a:lstStyle/>
        <a:p>
          <a:endParaRPr kumimoji="1" lang="ja-JP" altLang="en-US"/>
        </a:p>
      </dgm:t>
    </dgm:pt>
    <dgm:pt modelId="{A2E83ECA-1A83-44BC-9721-8EF70F3B07E3}">
      <dgm:prSet/>
      <dgm:spPr/>
      <dgm:t>
        <a:bodyPr/>
        <a:lstStyle/>
        <a:p>
          <a:pPr rtl="0"/>
          <a:r>
            <a:rPr kumimoji="1" lang="en-US" smtClean="0"/>
            <a:t>Use ID Token as a dethatched signature. </a:t>
          </a:r>
          <a:endParaRPr lang="ja-JP"/>
        </a:p>
      </dgm:t>
    </dgm:pt>
    <dgm:pt modelId="{A2DFF562-536F-485F-BEF0-8C9055FBE589}" type="parTrans" cxnId="{D4CB9560-CEB9-47AC-836B-A2EC0EAF03A6}">
      <dgm:prSet/>
      <dgm:spPr/>
      <dgm:t>
        <a:bodyPr/>
        <a:lstStyle/>
        <a:p>
          <a:endParaRPr kumimoji="1" lang="ja-JP" altLang="en-US"/>
        </a:p>
      </dgm:t>
    </dgm:pt>
    <dgm:pt modelId="{4CE1D3D5-2E55-4C15-801C-23ECE0DFBC4D}" type="sibTrans" cxnId="{D4CB9560-CEB9-47AC-836B-A2EC0EAF03A6}">
      <dgm:prSet/>
      <dgm:spPr/>
      <dgm:t>
        <a:bodyPr/>
        <a:lstStyle/>
        <a:p>
          <a:endParaRPr kumimoji="1" lang="ja-JP" altLang="en-US"/>
        </a:p>
      </dgm:t>
    </dgm:pt>
    <dgm:pt modelId="{EA4C2131-9DF6-4165-B870-D6C9ACB16528}">
      <dgm:prSet/>
      <dgm:spPr/>
      <dgm:t>
        <a:bodyPr/>
        <a:lstStyle/>
        <a:p>
          <a:pPr rtl="0"/>
          <a:r>
            <a:rPr kumimoji="1" lang="en-US" smtClean="0"/>
            <a:t>Include new parameter `s_hash` in the ID Token. </a:t>
          </a:r>
          <a:endParaRPr lang="ja-JP"/>
        </a:p>
      </dgm:t>
    </dgm:pt>
    <dgm:pt modelId="{00864268-AAB0-4DCA-B570-763EE91B1402}" type="parTrans" cxnId="{D9B636B2-5811-4E8C-AA8C-FC8FE64C9845}">
      <dgm:prSet/>
      <dgm:spPr/>
      <dgm:t>
        <a:bodyPr/>
        <a:lstStyle/>
        <a:p>
          <a:endParaRPr kumimoji="1" lang="ja-JP" altLang="en-US"/>
        </a:p>
      </dgm:t>
    </dgm:pt>
    <dgm:pt modelId="{DCD690E9-739B-493F-83FB-C6537909F3E7}" type="sibTrans" cxnId="{D9B636B2-5811-4E8C-AA8C-FC8FE64C9845}">
      <dgm:prSet/>
      <dgm:spPr/>
      <dgm:t>
        <a:bodyPr/>
        <a:lstStyle/>
        <a:p>
          <a:endParaRPr kumimoji="1" lang="ja-JP" altLang="en-US"/>
        </a:p>
      </dgm:t>
    </dgm:pt>
    <dgm:pt modelId="{2D6F24D2-7D63-4B5A-823F-254020C136B2}" type="pres">
      <dgm:prSet presAssocID="{EE161A77-8DD0-42C3-98C0-D2BD462DE5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868991B9-E548-4107-8341-63106C90B757}" type="pres">
      <dgm:prSet presAssocID="{3F1B60AC-D2A4-4B3B-9D3B-E262937A9AAF}" presName="linNode" presStyleCnt="0"/>
      <dgm:spPr/>
    </dgm:pt>
    <dgm:pt modelId="{B842B4DA-8F47-4CCB-9DA3-DB2577114626}" type="pres">
      <dgm:prSet presAssocID="{3F1B60AC-D2A4-4B3B-9D3B-E262937A9AAF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745A601-76A6-43A7-91CB-B72BD4172E7E}" type="pres">
      <dgm:prSet presAssocID="{3F1B60AC-D2A4-4B3B-9D3B-E262937A9AAF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F0B9598-A0A6-4401-A370-3F9DDE0B831E}" type="pres">
      <dgm:prSet presAssocID="{A81D7E5F-85AD-4B88-9B48-6574CB577279}" presName="sp" presStyleCnt="0"/>
      <dgm:spPr/>
    </dgm:pt>
    <dgm:pt modelId="{9E145626-8CA0-403C-8DAA-5277E628FFA2}" type="pres">
      <dgm:prSet presAssocID="{58DAEF43-C070-41E6-9596-D082DE129AA5}" presName="linNode" presStyleCnt="0"/>
      <dgm:spPr/>
    </dgm:pt>
    <dgm:pt modelId="{64EE934C-8FED-413A-B57F-B883314492E0}" type="pres">
      <dgm:prSet presAssocID="{58DAEF43-C070-41E6-9596-D082DE129AA5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8B59BA-A977-4DAB-9AAD-EBB17EA7BF83}" type="pres">
      <dgm:prSet presAssocID="{58DAEF43-C070-41E6-9596-D082DE129AA5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8DD4395-69A6-4E9E-9F92-4FB752B8FD6C}" type="presOf" srcId="{1F2E8C80-76A8-4CD5-ACED-17B118E9FA03}" destId="{C745A601-76A6-43A7-91CB-B72BD4172E7E}" srcOrd="0" destOrd="0" presId="urn:microsoft.com/office/officeart/2005/8/layout/vList5"/>
    <dgm:cxn modelId="{1E3BC3B1-71EB-4754-97A9-49531186EE77}" type="presOf" srcId="{A2E83ECA-1A83-44BC-9721-8EF70F3B07E3}" destId="{A68B59BA-A977-4DAB-9AAD-EBB17EA7BF83}" srcOrd="0" destOrd="0" presId="urn:microsoft.com/office/officeart/2005/8/layout/vList5"/>
    <dgm:cxn modelId="{286E1B43-C0D2-42F5-BB0B-5BDFA30AA687}" type="presOf" srcId="{3F1B60AC-D2A4-4B3B-9D3B-E262937A9AAF}" destId="{B842B4DA-8F47-4CCB-9DA3-DB2577114626}" srcOrd="0" destOrd="0" presId="urn:microsoft.com/office/officeart/2005/8/layout/vList5"/>
    <dgm:cxn modelId="{03F294AF-2907-4AA8-BB09-DE2E6342CA34}" srcId="{EE161A77-8DD0-42C3-98C0-D2BD462DE5E8}" destId="{3F1B60AC-D2A4-4B3B-9D3B-E262937A9AAF}" srcOrd="0" destOrd="0" parTransId="{7AD9F808-75A8-4F53-8399-F28871DE795C}" sibTransId="{A81D7E5F-85AD-4B88-9B48-6574CB577279}"/>
    <dgm:cxn modelId="{EA78ED09-6297-4044-B35E-FD73EB99D11D}" srcId="{3F1B60AC-D2A4-4B3B-9D3B-E262937A9AAF}" destId="{1F2E8C80-76A8-4CD5-ACED-17B118E9FA03}" srcOrd="0" destOrd="0" parTransId="{FA29CB98-5666-4190-A729-1133A1F3B07C}" sibTransId="{CF7077AC-6584-4887-81D2-DE34F12B8DDE}"/>
    <dgm:cxn modelId="{DFF04615-E51A-428A-9A1F-466BBA845E15}" srcId="{EE161A77-8DD0-42C3-98C0-D2BD462DE5E8}" destId="{58DAEF43-C070-41E6-9596-D082DE129AA5}" srcOrd="1" destOrd="0" parTransId="{61AC7D1E-D1C2-44D2-B7B2-F73EA3CC2321}" sibTransId="{7DD439FE-4C82-4C46-909A-C449DE49B507}"/>
    <dgm:cxn modelId="{D9B636B2-5811-4E8C-AA8C-FC8FE64C9845}" srcId="{58DAEF43-C070-41E6-9596-D082DE129AA5}" destId="{EA4C2131-9DF6-4165-B870-D6C9ACB16528}" srcOrd="1" destOrd="0" parTransId="{00864268-AAB0-4DCA-B570-763EE91B1402}" sibTransId="{DCD690E9-739B-493F-83FB-C6537909F3E7}"/>
    <dgm:cxn modelId="{0CE3DCA3-84AA-4B1A-A5AA-C2A34CE069CD}" type="presOf" srcId="{EE161A77-8DD0-42C3-98C0-D2BD462DE5E8}" destId="{2D6F24D2-7D63-4B5A-823F-254020C136B2}" srcOrd="0" destOrd="0" presId="urn:microsoft.com/office/officeart/2005/8/layout/vList5"/>
    <dgm:cxn modelId="{D4CB9560-CEB9-47AC-836B-A2EC0EAF03A6}" srcId="{58DAEF43-C070-41E6-9596-D082DE129AA5}" destId="{A2E83ECA-1A83-44BC-9721-8EF70F3B07E3}" srcOrd="0" destOrd="0" parTransId="{A2DFF562-536F-485F-BEF0-8C9055FBE589}" sibTransId="{4CE1D3D5-2E55-4C15-801C-23ECE0DFBC4D}"/>
    <dgm:cxn modelId="{5240D75E-C6D1-4B04-8F05-AC04035B35A4}" type="presOf" srcId="{EA4C2131-9DF6-4165-B870-D6C9ACB16528}" destId="{A68B59BA-A977-4DAB-9AAD-EBB17EA7BF83}" srcOrd="0" destOrd="1" presId="urn:microsoft.com/office/officeart/2005/8/layout/vList5"/>
    <dgm:cxn modelId="{877D3C63-5B28-4687-B608-85392AB57930}" type="presOf" srcId="{58DAEF43-C070-41E6-9596-D082DE129AA5}" destId="{64EE934C-8FED-413A-B57F-B883314492E0}" srcOrd="0" destOrd="0" presId="urn:microsoft.com/office/officeart/2005/8/layout/vList5"/>
    <dgm:cxn modelId="{40EBD7E9-7A4B-4669-9068-871B1DD798C6}" type="presParOf" srcId="{2D6F24D2-7D63-4B5A-823F-254020C136B2}" destId="{868991B9-E548-4107-8341-63106C90B757}" srcOrd="0" destOrd="0" presId="urn:microsoft.com/office/officeart/2005/8/layout/vList5"/>
    <dgm:cxn modelId="{473E5884-7B86-46C9-A64B-75531F815E9F}" type="presParOf" srcId="{868991B9-E548-4107-8341-63106C90B757}" destId="{B842B4DA-8F47-4CCB-9DA3-DB2577114626}" srcOrd="0" destOrd="0" presId="urn:microsoft.com/office/officeart/2005/8/layout/vList5"/>
    <dgm:cxn modelId="{BD1F38C7-84DF-4C54-827A-ACEE2EDF168C}" type="presParOf" srcId="{868991B9-E548-4107-8341-63106C90B757}" destId="{C745A601-76A6-43A7-91CB-B72BD4172E7E}" srcOrd="1" destOrd="0" presId="urn:microsoft.com/office/officeart/2005/8/layout/vList5"/>
    <dgm:cxn modelId="{9BF9AF33-EC16-4757-A069-C9A695FD5533}" type="presParOf" srcId="{2D6F24D2-7D63-4B5A-823F-254020C136B2}" destId="{FF0B9598-A0A6-4401-A370-3F9DDE0B831E}" srcOrd="1" destOrd="0" presId="urn:microsoft.com/office/officeart/2005/8/layout/vList5"/>
    <dgm:cxn modelId="{CFA13D1C-DC94-4AE3-AEA1-4FF155E83CF9}" type="presParOf" srcId="{2D6F24D2-7D63-4B5A-823F-254020C136B2}" destId="{9E145626-8CA0-403C-8DAA-5277E628FFA2}" srcOrd="2" destOrd="0" presId="urn:microsoft.com/office/officeart/2005/8/layout/vList5"/>
    <dgm:cxn modelId="{AACBB49A-1DD8-4C2A-A1CD-98007D6A7C8D}" type="presParOf" srcId="{9E145626-8CA0-403C-8DAA-5277E628FFA2}" destId="{64EE934C-8FED-413A-B57F-B883314492E0}" srcOrd="0" destOrd="0" presId="urn:microsoft.com/office/officeart/2005/8/layout/vList5"/>
    <dgm:cxn modelId="{33CC00BA-28B6-4973-8013-8B1F0EEC84A5}" type="presParOf" srcId="{9E145626-8CA0-403C-8DAA-5277E628FFA2}" destId="{A68B59BA-A977-4DAB-9AAD-EBB17EA7BF8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45A601-76A6-43A7-91CB-B72BD4172E7E}">
      <dsp:nvSpPr>
        <dsp:cNvPr id="0" name=""/>
        <dsp:cNvSpPr/>
      </dsp:nvSpPr>
      <dsp:spPr>
        <a:xfrm rot="5400000">
          <a:off x="5360088" y="-1692320"/>
          <a:ext cx="2129830" cy="60470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3300" kern="1200" smtClean="0"/>
            <a:t>draft-ietf-oauth-jwsreq aka OAuth JAR</a:t>
          </a:r>
          <a:endParaRPr lang="ja-JP" sz="3300" kern="1200"/>
        </a:p>
      </dsp:txBody>
      <dsp:txXfrm rot="-5400000">
        <a:off x="3401472" y="370266"/>
        <a:ext cx="5943092" cy="1921890"/>
      </dsp:txXfrm>
    </dsp:sp>
    <dsp:sp modelId="{B842B4DA-8F47-4CCB-9DA3-DB2577114626}">
      <dsp:nvSpPr>
        <dsp:cNvPr id="0" name=""/>
        <dsp:cNvSpPr/>
      </dsp:nvSpPr>
      <dsp:spPr>
        <a:xfrm>
          <a:off x="0" y="66"/>
          <a:ext cx="3401472" cy="26622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5000" kern="1200" smtClean="0"/>
            <a:t>AuthZ Request</a:t>
          </a:r>
          <a:endParaRPr lang="ja-JP" sz="5000" kern="1200"/>
        </a:p>
      </dsp:txBody>
      <dsp:txXfrm>
        <a:off x="129962" y="130028"/>
        <a:ext cx="3141548" cy="2402364"/>
      </dsp:txXfrm>
    </dsp:sp>
    <dsp:sp modelId="{A68B59BA-A977-4DAB-9AAD-EBB17EA7BF83}">
      <dsp:nvSpPr>
        <dsp:cNvPr id="0" name=""/>
        <dsp:cNvSpPr/>
      </dsp:nvSpPr>
      <dsp:spPr>
        <a:xfrm rot="5400000">
          <a:off x="5360088" y="1103082"/>
          <a:ext cx="2129830" cy="604706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3300" kern="1200" smtClean="0"/>
            <a:t>Use ID Token as a dethatched signature. </a:t>
          </a:r>
          <a:endParaRPr lang="ja-JP" sz="3300" kern="1200"/>
        </a:p>
        <a:p>
          <a:pPr marL="285750" lvl="1" indent="-285750" algn="l" defTabSz="1466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3300" kern="1200" smtClean="0"/>
            <a:t>Include new parameter `s_hash` in the ID Token. </a:t>
          </a:r>
          <a:endParaRPr lang="ja-JP" sz="3300" kern="1200"/>
        </a:p>
      </dsp:txBody>
      <dsp:txXfrm rot="-5400000">
        <a:off x="3401472" y="3165668"/>
        <a:ext cx="5943092" cy="1921890"/>
      </dsp:txXfrm>
    </dsp:sp>
    <dsp:sp modelId="{64EE934C-8FED-413A-B57F-B883314492E0}">
      <dsp:nvSpPr>
        <dsp:cNvPr id="0" name=""/>
        <dsp:cNvSpPr/>
      </dsp:nvSpPr>
      <dsp:spPr>
        <a:xfrm>
          <a:off x="0" y="2795469"/>
          <a:ext cx="3401472" cy="26622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5000" kern="1200" smtClean="0"/>
            <a:t>AuthZ Response</a:t>
          </a:r>
          <a:endParaRPr lang="ja-JP" sz="5000" kern="1200"/>
        </a:p>
      </dsp:txBody>
      <dsp:txXfrm>
        <a:off x="129962" y="2925431"/>
        <a:ext cx="3141548" cy="2402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B393F3-4BBA-4980-BAF2-D92E20577656}" type="datetimeFigureOut">
              <a:rPr kumimoji="1" lang="ja-JP" altLang="en-US" smtClean="0"/>
              <a:pPr/>
              <a:t>2017/7/14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28534-2BCF-47D3-9671-0DAD0B4670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9440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2707FC-4A93-4545-B994-D66E66977F6A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763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png"/><Relationship Id="rId16" Type="http://schemas.openxmlformats.org/officeDocument/2006/relationships/image" Target="../media/image16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40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2" y="27306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16000" y="303228"/>
            <a:ext cx="2361275" cy="615473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28741" y="303228"/>
            <a:ext cx="6922161" cy="61547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8" y="2420888"/>
            <a:ext cx="9448535" cy="1224136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11"/>
          </p:nvPr>
        </p:nvSpPr>
        <p:spPr>
          <a:xfrm>
            <a:off x="1833306" y="3933840"/>
            <a:ext cx="6552083" cy="1439863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標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200026" y="9245"/>
            <a:ext cx="9505055" cy="36005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21" name="テキスト プレースホルダ 20"/>
          <p:cNvSpPr>
            <a:spLocks noGrp="1"/>
          </p:cNvSpPr>
          <p:nvPr>
            <p:ph type="body" sz="quarter" idx="14"/>
          </p:nvPr>
        </p:nvSpPr>
        <p:spPr>
          <a:xfrm>
            <a:off x="200026" y="1124745"/>
            <a:ext cx="9505950" cy="5399879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+mn-lt"/>
                <a:ea typeface="+mn-ea"/>
              </a:defRPr>
            </a:lvl1pPr>
            <a:lvl2pPr>
              <a:defRPr sz="1400">
                <a:latin typeface="+mn-lt"/>
                <a:ea typeface="+mn-ea"/>
              </a:defRPr>
            </a:lvl2pPr>
            <a:lvl3pPr>
              <a:defRPr sz="1400">
                <a:latin typeface="+mn-lt"/>
                <a:ea typeface="+mj-ea"/>
              </a:defRPr>
            </a:lvl3pPr>
            <a:lvl4pPr>
              <a:defRPr sz="1200">
                <a:latin typeface="+mn-lt"/>
                <a:ea typeface="+mn-ea"/>
              </a:defRPr>
            </a:lvl4pPr>
            <a:lvl5pPr>
              <a:defRPr sz="1200">
                <a:latin typeface="+mn-lt"/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5" name="Line 26"/>
          <p:cNvSpPr>
            <a:spLocks noChangeShapeType="1"/>
          </p:cNvSpPr>
          <p:nvPr userDrawn="1"/>
        </p:nvSpPr>
        <p:spPr bwMode="auto">
          <a:xfrm>
            <a:off x="199578" y="1052736"/>
            <a:ext cx="9505503" cy="0"/>
          </a:xfrm>
          <a:prstGeom prst="line">
            <a:avLst/>
          </a:prstGeom>
          <a:noFill/>
          <a:ln w="3175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5"/>
          </p:nvPr>
        </p:nvSpPr>
        <p:spPr>
          <a:xfrm>
            <a:off x="200026" y="549275"/>
            <a:ext cx="9505950" cy="431453"/>
          </a:xfr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377825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 marL="755650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 marL="1143000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 marL="1525587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763183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40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97"/>
          <p:cNvSpPr>
            <a:spLocks noChangeShapeType="1"/>
          </p:cNvSpPr>
          <p:nvPr/>
        </p:nvSpPr>
        <p:spPr bwMode="auto">
          <a:xfrm>
            <a:off x="6019799" y="4953000"/>
            <a:ext cx="3886201" cy="0"/>
          </a:xfrm>
          <a:prstGeom prst="line">
            <a:avLst/>
          </a:prstGeom>
          <a:noFill/>
          <a:ln w="6350">
            <a:solidFill>
              <a:schemeClr val="hlink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5" name="Rectangle 258"/>
          <p:cNvSpPr>
            <a:spLocks noChangeArrowheads="1"/>
          </p:cNvSpPr>
          <p:nvPr/>
        </p:nvSpPr>
        <p:spPr bwMode="auto">
          <a:xfrm>
            <a:off x="6019799" y="6705600"/>
            <a:ext cx="3886201" cy="1524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" name="Line 282"/>
          <p:cNvSpPr>
            <a:spLocks noChangeShapeType="1"/>
          </p:cNvSpPr>
          <p:nvPr/>
        </p:nvSpPr>
        <p:spPr bwMode="auto">
          <a:xfrm>
            <a:off x="1143006" y="1295400"/>
            <a:ext cx="8763000" cy="0"/>
          </a:xfrm>
          <a:prstGeom prst="line">
            <a:avLst/>
          </a:prstGeom>
          <a:noFill/>
          <a:ln w="6350">
            <a:solidFill>
              <a:schemeClr val="hlink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subTitle" sz="quarter" idx="1"/>
          </p:nvPr>
        </p:nvSpPr>
        <p:spPr bwMode="gray">
          <a:xfrm>
            <a:off x="1143002" y="457200"/>
            <a:ext cx="4325939" cy="762000"/>
          </a:xfrm>
        </p:spPr>
        <p:txBody>
          <a:bodyPr lIns="0" tIns="43193" rIns="0" bIns="79200" anchor="ctr"/>
          <a:lstStyle>
            <a:lvl1pPr marL="0" indent="0">
              <a:spcBef>
                <a:spcPct val="25000"/>
              </a:spcBef>
              <a:buFont typeface="Wingdings" pitchFamily="2" charset="2"/>
              <a:buNone/>
              <a:defRPr sz="2400">
                <a:latin typeface="+mj-lt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1143000" y="1828800"/>
            <a:ext cx="7620000" cy="1981200"/>
          </a:xfrm>
        </p:spPr>
        <p:txBody>
          <a:bodyPr tIns="43193" bIns="43193" anchor="ctr"/>
          <a:lstStyle>
            <a:lvl1pPr fontAlgn="ctr">
              <a:lnSpc>
                <a:spcPct val="125000"/>
              </a:lnSpc>
              <a:spcBef>
                <a:spcPct val="50000"/>
              </a:spcBef>
              <a:defRPr sz="4000">
                <a:latin typeface="Franklin Gothic Heavy" pitchFamily="34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61" name="Rectangle 341"/>
          <p:cNvSpPr>
            <a:spLocks noChangeArrowheads="1"/>
          </p:cNvSpPr>
          <p:nvPr/>
        </p:nvSpPr>
        <p:spPr bwMode="auto">
          <a:xfrm>
            <a:off x="7371272" y="-1"/>
            <a:ext cx="2531557" cy="82719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grpSp>
        <p:nvGrpSpPr>
          <p:cNvPr id="2" name="Group 288"/>
          <p:cNvGrpSpPr>
            <a:grpSpLocks noChangeAspect="1"/>
          </p:cNvGrpSpPr>
          <p:nvPr/>
        </p:nvGrpSpPr>
        <p:grpSpPr bwMode="auto">
          <a:xfrm>
            <a:off x="6201141" y="188640"/>
            <a:ext cx="1363795" cy="603250"/>
            <a:chOff x="4424" y="232"/>
            <a:chExt cx="1085" cy="520"/>
          </a:xfrm>
        </p:grpSpPr>
        <p:pic>
          <p:nvPicPr>
            <p:cNvPr id="65" name="Picture 289"/>
            <p:cNvPicPr>
              <a:picLocks noChangeAspect="1" noChangeArrowheads="1"/>
            </p:cNvPicPr>
            <p:nvPr userDrawn="1"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4713" y="344"/>
              <a:ext cx="79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Freeform 290"/>
            <p:cNvSpPr>
              <a:spLocks noChangeAspect="1"/>
            </p:cNvSpPr>
            <p:nvPr userDrawn="1"/>
          </p:nvSpPr>
          <p:spPr bwMode="auto">
            <a:xfrm>
              <a:off x="4851" y="233"/>
              <a:ext cx="66" cy="246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121"/>
                </a:cxn>
                <a:cxn ang="0">
                  <a:pos x="7" y="183"/>
                </a:cxn>
                <a:cxn ang="0">
                  <a:pos x="8" y="246"/>
                </a:cxn>
                <a:cxn ang="0">
                  <a:pos x="8" y="246"/>
                </a:cxn>
                <a:cxn ang="0">
                  <a:pos x="7" y="310"/>
                </a:cxn>
                <a:cxn ang="0">
                  <a:pos x="5" y="372"/>
                </a:cxn>
                <a:cxn ang="0">
                  <a:pos x="0" y="492"/>
                </a:cxn>
                <a:cxn ang="0">
                  <a:pos x="132" y="492"/>
                </a:cxn>
                <a:cxn ang="0">
                  <a:pos x="132" y="492"/>
                </a:cxn>
                <a:cxn ang="0">
                  <a:pos x="127" y="372"/>
                </a:cxn>
                <a:cxn ang="0">
                  <a:pos x="124" y="310"/>
                </a:cxn>
                <a:cxn ang="0">
                  <a:pos x="124" y="246"/>
                </a:cxn>
                <a:cxn ang="0">
                  <a:pos x="124" y="246"/>
                </a:cxn>
                <a:cxn ang="0">
                  <a:pos x="124" y="183"/>
                </a:cxn>
                <a:cxn ang="0">
                  <a:pos x="127" y="121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32" h="492">
                  <a:moveTo>
                    <a:pt x="13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5" y="121"/>
                  </a:lnTo>
                  <a:lnTo>
                    <a:pt x="7" y="183"/>
                  </a:lnTo>
                  <a:lnTo>
                    <a:pt x="8" y="246"/>
                  </a:lnTo>
                  <a:lnTo>
                    <a:pt x="8" y="246"/>
                  </a:lnTo>
                  <a:lnTo>
                    <a:pt x="7" y="310"/>
                  </a:lnTo>
                  <a:lnTo>
                    <a:pt x="5" y="372"/>
                  </a:lnTo>
                  <a:lnTo>
                    <a:pt x="0" y="492"/>
                  </a:lnTo>
                  <a:lnTo>
                    <a:pt x="132" y="492"/>
                  </a:lnTo>
                  <a:lnTo>
                    <a:pt x="132" y="492"/>
                  </a:lnTo>
                  <a:lnTo>
                    <a:pt x="127" y="372"/>
                  </a:lnTo>
                  <a:lnTo>
                    <a:pt x="124" y="310"/>
                  </a:lnTo>
                  <a:lnTo>
                    <a:pt x="124" y="246"/>
                  </a:lnTo>
                  <a:lnTo>
                    <a:pt x="124" y="246"/>
                  </a:lnTo>
                  <a:lnTo>
                    <a:pt x="124" y="183"/>
                  </a:lnTo>
                  <a:lnTo>
                    <a:pt x="127" y="121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7" name="Freeform 291"/>
            <p:cNvSpPr>
              <a:spLocks noChangeAspect="1"/>
            </p:cNvSpPr>
            <p:nvPr userDrawn="1"/>
          </p:nvSpPr>
          <p:spPr bwMode="auto">
            <a:xfrm>
              <a:off x="4424" y="232"/>
              <a:ext cx="421" cy="248"/>
            </a:xfrm>
            <a:custGeom>
              <a:avLst/>
              <a:gdLst/>
              <a:ahLst/>
              <a:cxnLst>
                <a:cxn ang="0">
                  <a:pos x="670" y="265"/>
                </a:cxn>
                <a:cxn ang="0">
                  <a:pos x="719" y="240"/>
                </a:cxn>
                <a:cxn ang="0">
                  <a:pos x="757" y="208"/>
                </a:cxn>
                <a:cxn ang="0">
                  <a:pos x="780" y="168"/>
                </a:cxn>
                <a:cxn ang="0">
                  <a:pos x="786" y="148"/>
                </a:cxn>
                <a:cxn ang="0">
                  <a:pos x="788" y="127"/>
                </a:cxn>
                <a:cxn ang="0">
                  <a:pos x="788" y="115"/>
                </a:cxn>
                <a:cxn ang="0">
                  <a:pos x="784" y="92"/>
                </a:cxn>
                <a:cxn ang="0">
                  <a:pos x="776" y="72"/>
                </a:cxn>
                <a:cxn ang="0">
                  <a:pos x="765" y="54"/>
                </a:cxn>
                <a:cxn ang="0">
                  <a:pos x="757" y="46"/>
                </a:cxn>
                <a:cxn ang="0">
                  <a:pos x="724" y="22"/>
                </a:cxn>
                <a:cxn ang="0">
                  <a:pos x="683" y="8"/>
                </a:cxn>
                <a:cxn ang="0">
                  <a:pos x="637" y="2"/>
                </a:cxn>
                <a:cxn ang="0">
                  <a:pos x="586" y="0"/>
                </a:cxn>
                <a:cxn ang="0">
                  <a:pos x="529" y="2"/>
                </a:cxn>
                <a:cxn ang="0">
                  <a:pos x="413" y="5"/>
                </a:cxn>
                <a:cxn ang="0">
                  <a:pos x="364" y="5"/>
                </a:cxn>
                <a:cxn ang="0">
                  <a:pos x="372" y="167"/>
                </a:cxn>
                <a:cxn ang="0">
                  <a:pos x="373" y="313"/>
                </a:cxn>
                <a:cxn ang="0">
                  <a:pos x="311" y="242"/>
                </a:cxn>
                <a:cxn ang="0">
                  <a:pos x="187" y="86"/>
                </a:cxn>
                <a:cxn ang="0">
                  <a:pos x="0" y="5"/>
                </a:cxn>
                <a:cxn ang="0">
                  <a:pos x="7" y="126"/>
                </a:cxn>
                <a:cxn ang="0">
                  <a:pos x="10" y="251"/>
                </a:cxn>
                <a:cxn ang="0">
                  <a:pos x="8" y="315"/>
                </a:cxn>
                <a:cxn ang="0">
                  <a:pos x="0" y="497"/>
                </a:cxn>
                <a:cxn ang="0">
                  <a:pos x="107" y="497"/>
                </a:cxn>
                <a:cxn ang="0">
                  <a:pos x="97" y="319"/>
                </a:cxn>
                <a:cxn ang="0">
                  <a:pos x="95" y="165"/>
                </a:cxn>
                <a:cxn ang="0">
                  <a:pos x="162" y="242"/>
                </a:cxn>
                <a:cxn ang="0">
                  <a:pos x="299" y="410"/>
                </a:cxn>
                <a:cxn ang="0">
                  <a:pos x="362" y="497"/>
                </a:cxn>
                <a:cxn ang="0">
                  <a:pos x="473" y="497"/>
                </a:cxn>
                <a:cxn ang="0">
                  <a:pos x="467" y="315"/>
                </a:cxn>
                <a:cxn ang="0">
                  <a:pos x="465" y="251"/>
                </a:cxn>
                <a:cxn ang="0">
                  <a:pos x="468" y="68"/>
                </a:cxn>
                <a:cxn ang="0">
                  <a:pos x="502" y="67"/>
                </a:cxn>
                <a:cxn ang="0">
                  <a:pos x="543" y="67"/>
                </a:cxn>
                <a:cxn ang="0">
                  <a:pos x="591" y="72"/>
                </a:cxn>
                <a:cxn ang="0">
                  <a:pos x="618" y="84"/>
                </a:cxn>
                <a:cxn ang="0">
                  <a:pos x="630" y="94"/>
                </a:cxn>
                <a:cxn ang="0">
                  <a:pos x="643" y="113"/>
                </a:cxn>
                <a:cxn ang="0">
                  <a:pos x="649" y="145"/>
                </a:cxn>
                <a:cxn ang="0">
                  <a:pos x="648" y="154"/>
                </a:cxn>
                <a:cxn ang="0">
                  <a:pos x="643" y="175"/>
                </a:cxn>
                <a:cxn ang="0">
                  <a:pos x="634" y="192"/>
                </a:cxn>
                <a:cxn ang="0">
                  <a:pos x="618" y="208"/>
                </a:cxn>
                <a:cxn ang="0">
                  <a:pos x="589" y="227"/>
                </a:cxn>
                <a:cxn ang="0">
                  <a:pos x="542" y="245"/>
                </a:cxn>
                <a:cxn ang="0">
                  <a:pos x="515" y="253"/>
                </a:cxn>
                <a:cxn ang="0">
                  <a:pos x="603" y="370"/>
                </a:cxn>
                <a:cxn ang="0">
                  <a:pos x="689" y="497"/>
                </a:cxn>
                <a:cxn ang="0">
                  <a:pos x="843" y="497"/>
                </a:cxn>
                <a:cxn ang="0">
                  <a:pos x="707" y="318"/>
                </a:cxn>
                <a:cxn ang="0">
                  <a:pos x="670" y="265"/>
                </a:cxn>
              </a:cxnLst>
              <a:rect l="0" t="0" r="r" b="b"/>
              <a:pathLst>
                <a:path w="843" h="497">
                  <a:moveTo>
                    <a:pt x="670" y="265"/>
                  </a:moveTo>
                  <a:lnTo>
                    <a:pt x="670" y="265"/>
                  </a:lnTo>
                  <a:lnTo>
                    <a:pt x="697" y="254"/>
                  </a:lnTo>
                  <a:lnTo>
                    <a:pt x="719" y="240"/>
                  </a:lnTo>
                  <a:lnTo>
                    <a:pt x="740" y="226"/>
                  </a:lnTo>
                  <a:lnTo>
                    <a:pt x="757" y="208"/>
                  </a:lnTo>
                  <a:lnTo>
                    <a:pt x="770" y="189"/>
                  </a:lnTo>
                  <a:lnTo>
                    <a:pt x="780" y="168"/>
                  </a:lnTo>
                  <a:lnTo>
                    <a:pt x="784" y="159"/>
                  </a:lnTo>
                  <a:lnTo>
                    <a:pt x="786" y="148"/>
                  </a:lnTo>
                  <a:lnTo>
                    <a:pt x="788" y="138"/>
                  </a:lnTo>
                  <a:lnTo>
                    <a:pt x="788" y="127"/>
                  </a:lnTo>
                  <a:lnTo>
                    <a:pt x="788" y="127"/>
                  </a:lnTo>
                  <a:lnTo>
                    <a:pt x="788" y="115"/>
                  </a:lnTo>
                  <a:lnTo>
                    <a:pt x="786" y="103"/>
                  </a:lnTo>
                  <a:lnTo>
                    <a:pt x="784" y="92"/>
                  </a:lnTo>
                  <a:lnTo>
                    <a:pt x="781" y="81"/>
                  </a:lnTo>
                  <a:lnTo>
                    <a:pt x="776" y="72"/>
                  </a:lnTo>
                  <a:lnTo>
                    <a:pt x="770" y="62"/>
                  </a:lnTo>
                  <a:lnTo>
                    <a:pt x="765" y="54"/>
                  </a:lnTo>
                  <a:lnTo>
                    <a:pt x="757" y="46"/>
                  </a:lnTo>
                  <a:lnTo>
                    <a:pt x="757" y="46"/>
                  </a:lnTo>
                  <a:lnTo>
                    <a:pt x="742" y="32"/>
                  </a:lnTo>
                  <a:lnTo>
                    <a:pt x="724" y="22"/>
                  </a:lnTo>
                  <a:lnTo>
                    <a:pt x="705" y="14"/>
                  </a:lnTo>
                  <a:lnTo>
                    <a:pt x="683" y="8"/>
                  </a:lnTo>
                  <a:lnTo>
                    <a:pt x="661" y="5"/>
                  </a:lnTo>
                  <a:lnTo>
                    <a:pt x="637" y="2"/>
                  </a:lnTo>
                  <a:lnTo>
                    <a:pt x="611" y="2"/>
                  </a:lnTo>
                  <a:lnTo>
                    <a:pt x="586" y="0"/>
                  </a:lnTo>
                  <a:lnTo>
                    <a:pt x="586" y="0"/>
                  </a:lnTo>
                  <a:lnTo>
                    <a:pt x="529" y="2"/>
                  </a:lnTo>
                  <a:lnTo>
                    <a:pt x="470" y="3"/>
                  </a:lnTo>
                  <a:lnTo>
                    <a:pt x="413" y="5"/>
                  </a:lnTo>
                  <a:lnTo>
                    <a:pt x="364" y="5"/>
                  </a:lnTo>
                  <a:lnTo>
                    <a:pt x="364" y="5"/>
                  </a:lnTo>
                  <a:lnTo>
                    <a:pt x="368" y="86"/>
                  </a:lnTo>
                  <a:lnTo>
                    <a:pt x="372" y="167"/>
                  </a:lnTo>
                  <a:lnTo>
                    <a:pt x="373" y="243"/>
                  </a:lnTo>
                  <a:lnTo>
                    <a:pt x="373" y="313"/>
                  </a:lnTo>
                  <a:lnTo>
                    <a:pt x="373" y="313"/>
                  </a:lnTo>
                  <a:lnTo>
                    <a:pt x="311" y="242"/>
                  </a:lnTo>
                  <a:lnTo>
                    <a:pt x="249" y="165"/>
                  </a:lnTo>
                  <a:lnTo>
                    <a:pt x="187" y="86"/>
                  </a:lnTo>
                  <a:lnTo>
                    <a:pt x="129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7" y="126"/>
                  </a:lnTo>
                  <a:lnTo>
                    <a:pt x="8" y="188"/>
                  </a:lnTo>
                  <a:lnTo>
                    <a:pt x="10" y="251"/>
                  </a:lnTo>
                  <a:lnTo>
                    <a:pt x="10" y="251"/>
                  </a:lnTo>
                  <a:lnTo>
                    <a:pt x="8" y="315"/>
                  </a:lnTo>
                  <a:lnTo>
                    <a:pt x="7" y="377"/>
                  </a:lnTo>
                  <a:lnTo>
                    <a:pt x="0" y="497"/>
                  </a:lnTo>
                  <a:lnTo>
                    <a:pt x="107" y="497"/>
                  </a:lnTo>
                  <a:lnTo>
                    <a:pt x="107" y="497"/>
                  </a:lnTo>
                  <a:lnTo>
                    <a:pt x="100" y="408"/>
                  </a:lnTo>
                  <a:lnTo>
                    <a:pt x="97" y="319"/>
                  </a:lnTo>
                  <a:lnTo>
                    <a:pt x="95" y="238"/>
                  </a:lnTo>
                  <a:lnTo>
                    <a:pt x="95" y="165"/>
                  </a:lnTo>
                  <a:lnTo>
                    <a:pt x="95" y="165"/>
                  </a:lnTo>
                  <a:lnTo>
                    <a:pt x="162" y="242"/>
                  </a:lnTo>
                  <a:lnTo>
                    <a:pt x="230" y="324"/>
                  </a:lnTo>
                  <a:lnTo>
                    <a:pt x="299" y="410"/>
                  </a:lnTo>
                  <a:lnTo>
                    <a:pt x="330" y="454"/>
                  </a:lnTo>
                  <a:lnTo>
                    <a:pt x="362" y="497"/>
                  </a:lnTo>
                  <a:lnTo>
                    <a:pt x="473" y="497"/>
                  </a:lnTo>
                  <a:lnTo>
                    <a:pt x="473" y="497"/>
                  </a:lnTo>
                  <a:lnTo>
                    <a:pt x="468" y="377"/>
                  </a:lnTo>
                  <a:lnTo>
                    <a:pt x="467" y="315"/>
                  </a:lnTo>
                  <a:lnTo>
                    <a:pt x="465" y="251"/>
                  </a:lnTo>
                  <a:lnTo>
                    <a:pt x="465" y="251"/>
                  </a:lnTo>
                  <a:lnTo>
                    <a:pt x="465" y="159"/>
                  </a:lnTo>
                  <a:lnTo>
                    <a:pt x="468" y="68"/>
                  </a:lnTo>
                  <a:lnTo>
                    <a:pt x="468" y="68"/>
                  </a:lnTo>
                  <a:lnTo>
                    <a:pt x="502" y="67"/>
                  </a:lnTo>
                  <a:lnTo>
                    <a:pt x="543" y="67"/>
                  </a:lnTo>
                  <a:lnTo>
                    <a:pt x="543" y="67"/>
                  </a:lnTo>
                  <a:lnTo>
                    <a:pt x="568" y="68"/>
                  </a:lnTo>
                  <a:lnTo>
                    <a:pt x="591" y="72"/>
                  </a:lnTo>
                  <a:lnTo>
                    <a:pt x="610" y="80"/>
                  </a:lnTo>
                  <a:lnTo>
                    <a:pt x="618" y="84"/>
                  </a:lnTo>
                  <a:lnTo>
                    <a:pt x="624" y="89"/>
                  </a:lnTo>
                  <a:lnTo>
                    <a:pt x="630" y="94"/>
                  </a:lnTo>
                  <a:lnTo>
                    <a:pt x="635" y="100"/>
                  </a:lnTo>
                  <a:lnTo>
                    <a:pt x="643" y="113"/>
                  </a:lnTo>
                  <a:lnTo>
                    <a:pt x="648" y="127"/>
                  </a:lnTo>
                  <a:lnTo>
                    <a:pt x="649" y="145"/>
                  </a:lnTo>
                  <a:lnTo>
                    <a:pt x="649" y="145"/>
                  </a:lnTo>
                  <a:lnTo>
                    <a:pt x="648" y="154"/>
                  </a:lnTo>
                  <a:lnTo>
                    <a:pt x="646" y="165"/>
                  </a:lnTo>
                  <a:lnTo>
                    <a:pt x="643" y="175"/>
                  </a:lnTo>
                  <a:lnTo>
                    <a:pt x="638" y="184"/>
                  </a:lnTo>
                  <a:lnTo>
                    <a:pt x="634" y="192"/>
                  </a:lnTo>
                  <a:lnTo>
                    <a:pt x="626" y="200"/>
                  </a:lnTo>
                  <a:lnTo>
                    <a:pt x="618" y="208"/>
                  </a:lnTo>
                  <a:lnTo>
                    <a:pt x="610" y="215"/>
                  </a:lnTo>
                  <a:lnTo>
                    <a:pt x="589" y="227"/>
                  </a:lnTo>
                  <a:lnTo>
                    <a:pt x="567" y="237"/>
                  </a:lnTo>
                  <a:lnTo>
                    <a:pt x="542" y="245"/>
                  </a:lnTo>
                  <a:lnTo>
                    <a:pt x="515" y="253"/>
                  </a:lnTo>
                  <a:lnTo>
                    <a:pt x="515" y="253"/>
                  </a:lnTo>
                  <a:lnTo>
                    <a:pt x="557" y="308"/>
                  </a:lnTo>
                  <a:lnTo>
                    <a:pt x="603" y="370"/>
                  </a:lnTo>
                  <a:lnTo>
                    <a:pt x="648" y="435"/>
                  </a:lnTo>
                  <a:lnTo>
                    <a:pt x="689" y="497"/>
                  </a:lnTo>
                  <a:lnTo>
                    <a:pt x="843" y="497"/>
                  </a:lnTo>
                  <a:lnTo>
                    <a:pt x="843" y="497"/>
                  </a:lnTo>
                  <a:lnTo>
                    <a:pt x="748" y="375"/>
                  </a:lnTo>
                  <a:lnTo>
                    <a:pt x="707" y="318"/>
                  </a:lnTo>
                  <a:lnTo>
                    <a:pt x="670" y="265"/>
                  </a:lnTo>
                  <a:lnTo>
                    <a:pt x="670" y="265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8" name="Freeform 292"/>
            <p:cNvSpPr>
              <a:spLocks noChangeAspect="1"/>
            </p:cNvSpPr>
            <p:nvPr userDrawn="1"/>
          </p:nvSpPr>
          <p:spPr bwMode="auto">
            <a:xfrm>
              <a:off x="4993" y="435"/>
              <a:ext cx="86" cy="115"/>
            </a:xfrm>
            <a:custGeom>
              <a:avLst/>
              <a:gdLst/>
              <a:ahLst/>
              <a:cxnLst>
                <a:cxn ang="0">
                  <a:pos x="103" y="114"/>
                </a:cxn>
                <a:cxn ang="0">
                  <a:pos x="171" y="114"/>
                </a:cxn>
                <a:cxn ang="0">
                  <a:pos x="171" y="97"/>
                </a:cxn>
                <a:cxn ang="0">
                  <a:pos x="97" y="97"/>
                </a:cxn>
                <a:cxn ang="0">
                  <a:pos x="97" y="54"/>
                </a:cxn>
                <a:cxn ang="0">
                  <a:pos x="159" y="54"/>
                </a:cxn>
                <a:cxn ang="0">
                  <a:pos x="159" y="36"/>
                </a:cxn>
                <a:cxn ang="0">
                  <a:pos x="97" y="36"/>
                </a:cxn>
                <a:cxn ang="0">
                  <a:pos x="97" y="0"/>
                </a:cxn>
                <a:cxn ang="0">
                  <a:pos x="76" y="0"/>
                </a:cxn>
                <a:cxn ang="0">
                  <a:pos x="76" y="36"/>
                </a:cxn>
                <a:cxn ang="0">
                  <a:pos x="14" y="36"/>
                </a:cxn>
                <a:cxn ang="0">
                  <a:pos x="14" y="54"/>
                </a:cxn>
                <a:cxn ang="0">
                  <a:pos x="76" y="54"/>
                </a:cxn>
                <a:cxn ang="0">
                  <a:pos x="76" y="97"/>
                </a:cxn>
                <a:cxn ang="0">
                  <a:pos x="3" y="97"/>
                </a:cxn>
                <a:cxn ang="0">
                  <a:pos x="3" y="114"/>
                </a:cxn>
                <a:cxn ang="0">
                  <a:pos x="70" y="114"/>
                </a:cxn>
                <a:cxn ang="0">
                  <a:pos x="70" y="114"/>
                </a:cxn>
                <a:cxn ang="0">
                  <a:pos x="54" y="135"/>
                </a:cxn>
                <a:cxn ang="0">
                  <a:pos x="38" y="155"/>
                </a:cxn>
                <a:cxn ang="0">
                  <a:pos x="19" y="174"/>
                </a:cxn>
                <a:cxn ang="0">
                  <a:pos x="0" y="192"/>
                </a:cxn>
                <a:cxn ang="0">
                  <a:pos x="11" y="208"/>
                </a:cxn>
                <a:cxn ang="0">
                  <a:pos x="11" y="208"/>
                </a:cxn>
                <a:cxn ang="0">
                  <a:pos x="29" y="192"/>
                </a:cxn>
                <a:cxn ang="0">
                  <a:pos x="46" y="173"/>
                </a:cxn>
                <a:cxn ang="0">
                  <a:pos x="62" y="154"/>
                </a:cxn>
                <a:cxn ang="0">
                  <a:pos x="76" y="133"/>
                </a:cxn>
                <a:cxn ang="0">
                  <a:pos x="76" y="228"/>
                </a:cxn>
                <a:cxn ang="0">
                  <a:pos x="97" y="228"/>
                </a:cxn>
                <a:cxn ang="0">
                  <a:pos x="97" y="133"/>
                </a:cxn>
                <a:cxn ang="0">
                  <a:pos x="97" y="133"/>
                </a:cxn>
                <a:cxn ang="0">
                  <a:pos x="111" y="154"/>
                </a:cxn>
                <a:cxn ang="0">
                  <a:pos x="127" y="173"/>
                </a:cxn>
                <a:cxn ang="0">
                  <a:pos x="144" y="192"/>
                </a:cxn>
                <a:cxn ang="0">
                  <a:pos x="162" y="208"/>
                </a:cxn>
                <a:cxn ang="0">
                  <a:pos x="173" y="192"/>
                </a:cxn>
                <a:cxn ang="0">
                  <a:pos x="173" y="192"/>
                </a:cxn>
                <a:cxn ang="0">
                  <a:pos x="154" y="174"/>
                </a:cxn>
                <a:cxn ang="0">
                  <a:pos x="136" y="155"/>
                </a:cxn>
                <a:cxn ang="0">
                  <a:pos x="119" y="135"/>
                </a:cxn>
                <a:cxn ang="0">
                  <a:pos x="103" y="114"/>
                </a:cxn>
                <a:cxn ang="0">
                  <a:pos x="103" y="114"/>
                </a:cxn>
              </a:cxnLst>
              <a:rect l="0" t="0" r="r" b="b"/>
              <a:pathLst>
                <a:path w="173" h="228">
                  <a:moveTo>
                    <a:pt x="103" y="114"/>
                  </a:moveTo>
                  <a:lnTo>
                    <a:pt x="171" y="114"/>
                  </a:lnTo>
                  <a:lnTo>
                    <a:pt x="171" y="97"/>
                  </a:lnTo>
                  <a:lnTo>
                    <a:pt x="97" y="97"/>
                  </a:lnTo>
                  <a:lnTo>
                    <a:pt x="97" y="54"/>
                  </a:lnTo>
                  <a:lnTo>
                    <a:pt x="159" y="54"/>
                  </a:lnTo>
                  <a:lnTo>
                    <a:pt x="159" y="36"/>
                  </a:lnTo>
                  <a:lnTo>
                    <a:pt x="97" y="36"/>
                  </a:lnTo>
                  <a:lnTo>
                    <a:pt x="97" y="0"/>
                  </a:lnTo>
                  <a:lnTo>
                    <a:pt x="76" y="0"/>
                  </a:lnTo>
                  <a:lnTo>
                    <a:pt x="76" y="36"/>
                  </a:lnTo>
                  <a:lnTo>
                    <a:pt x="14" y="36"/>
                  </a:lnTo>
                  <a:lnTo>
                    <a:pt x="14" y="54"/>
                  </a:lnTo>
                  <a:lnTo>
                    <a:pt x="76" y="54"/>
                  </a:lnTo>
                  <a:lnTo>
                    <a:pt x="76" y="97"/>
                  </a:lnTo>
                  <a:lnTo>
                    <a:pt x="3" y="97"/>
                  </a:lnTo>
                  <a:lnTo>
                    <a:pt x="3" y="114"/>
                  </a:lnTo>
                  <a:lnTo>
                    <a:pt x="70" y="114"/>
                  </a:lnTo>
                  <a:lnTo>
                    <a:pt x="70" y="114"/>
                  </a:lnTo>
                  <a:lnTo>
                    <a:pt x="54" y="135"/>
                  </a:lnTo>
                  <a:lnTo>
                    <a:pt x="38" y="155"/>
                  </a:lnTo>
                  <a:lnTo>
                    <a:pt x="19" y="174"/>
                  </a:lnTo>
                  <a:lnTo>
                    <a:pt x="0" y="192"/>
                  </a:lnTo>
                  <a:lnTo>
                    <a:pt x="11" y="208"/>
                  </a:lnTo>
                  <a:lnTo>
                    <a:pt x="11" y="208"/>
                  </a:lnTo>
                  <a:lnTo>
                    <a:pt x="29" y="192"/>
                  </a:lnTo>
                  <a:lnTo>
                    <a:pt x="46" y="173"/>
                  </a:lnTo>
                  <a:lnTo>
                    <a:pt x="62" y="154"/>
                  </a:lnTo>
                  <a:lnTo>
                    <a:pt x="76" y="133"/>
                  </a:lnTo>
                  <a:lnTo>
                    <a:pt x="76" y="228"/>
                  </a:lnTo>
                  <a:lnTo>
                    <a:pt x="97" y="228"/>
                  </a:lnTo>
                  <a:lnTo>
                    <a:pt x="97" y="133"/>
                  </a:lnTo>
                  <a:lnTo>
                    <a:pt x="97" y="133"/>
                  </a:lnTo>
                  <a:lnTo>
                    <a:pt x="111" y="154"/>
                  </a:lnTo>
                  <a:lnTo>
                    <a:pt x="127" y="173"/>
                  </a:lnTo>
                  <a:lnTo>
                    <a:pt x="144" y="192"/>
                  </a:lnTo>
                  <a:lnTo>
                    <a:pt x="162" y="208"/>
                  </a:lnTo>
                  <a:lnTo>
                    <a:pt x="173" y="192"/>
                  </a:lnTo>
                  <a:lnTo>
                    <a:pt x="173" y="192"/>
                  </a:lnTo>
                  <a:lnTo>
                    <a:pt x="154" y="174"/>
                  </a:lnTo>
                  <a:lnTo>
                    <a:pt x="136" y="155"/>
                  </a:lnTo>
                  <a:lnTo>
                    <a:pt x="119" y="135"/>
                  </a:lnTo>
                  <a:lnTo>
                    <a:pt x="103" y="114"/>
                  </a:lnTo>
                  <a:lnTo>
                    <a:pt x="103" y="1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69" name="Freeform 293"/>
            <p:cNvSpPr>
              <a:spLocks noChangeAspect="1"/>
            </p:cNvSpPr>
            <p:nvPr userDrawn="1"/>
          </p:nvSpPr>
          <p:spPr bwMode="auto">
            <a:xfrm>
              <a:off x="5103" y="435"/>
              <a:ext cx="89" cy="115"/>
            </a:xfrm>
            <a:custGeom>
              <a:avLst/>
              <a:gdLst/>
              <a:ahLst/>
              <a:cxnLst>
                <a:cxn ang="0">
                  <a:pos x="108" y="125"/>
                </a:cxn>
                <a:cxn ang="0">
                  <a:pos x="172" y="125"/>
                </a:cxn>
                <a:cxn ang="0">
                  <a:pos x="172" y="108"/>
                </a:cxn>
                <a:cxn ang="0">
                  <a:pos x="143" y="108"/>
                </a:cxn>
                <a:cxn ang="0">
                  <a:pos x="143" y="63"/>
                </a:cxn>
                <a:cxn ang="0">
                  <a:pos x="124" y="63"/>
                </a:cxn>
                <a:cxn ang="0">
                  <a:pos x="124" y="108"/>
                </a:cxn>
                <a:cxn ang="0">
                  <a:pos x="97" y="108"/>
                </a:cxn>
                <a:cxn ang="0">
                  <a:pos x="97" y="46"/>
                </a:cxn>
                <a:cxn ang="0">
                  <a:pos x="164" y="46"/>
                </a:cxn>
                <a:cxn ang="0">
                  <a:pos x="164" y="30"/>
                </a:cxn>
                <a:cxn ang="0">
                  <a:pos x="97" y="30"/>
                </a:cxn>
                <a:cxn ang="0">
                  <a:pos x="97" y="0"/>
                </a:cxn>
                <a:cxn ang="0">
                  <a:pos x="78" y="0"/>
                </a:cxn>
                <a:cxn ang="0">
                  <a:pos x="78" y="30"/>
                </a:cxn>
                <a:cxn ang="0">
                  <a:pos x="12" y="30"/>
                </a:cxn>
                <a:cxn ang="0">
                  <a:pos x="12" y="46"/>
                </a:cxn>
                <a:cxn ang="0">
                  <a:pos x="78" y="46"/>
                </a:cxn>
                <a:cxn ang="0">
                  <a:pos x="78" y="108"/>
                </a:cxn>
                <a:cxn ang="0">
                  <a:pos x="50" y="108"/>
                </a:cxn>
                <a:cxn ang="0">
                  <a:pos x="50" y="63"/>
                </a:cxn>
                <a:cxn ang="0">
                  <a:pos x="32" y="63"/>
                </a:cxn>
                <a:cxn ang="0">
                  <a:pos x="32" y="108"/>
                </a:cxn>
                <a:cxn ang="0">
                  <a:pos x="4" y="108"/>
                </a:cxn>
                <a:cxn ang="0">
                  <a:pos x="4" y="125"/>
                </a:cxn>
                <a:cxn ang="0">
                  <a:pos x="67" y="125"/>
                </a:cxn>
                <a:cxn ang="0">
                  <a:pos x="67" y="125"/>
                </a:cxn>
                <a:cxn ang="0">
                  <a:pos x="51" y="144"/>
                </a:cxn>
                <a:cxn ang="0">
                  <a:pos x="35" y="162"/>
                </a:cxn>
                <a:cxn ang="0">
                  <a:pos x="18" y="179"/>
                </a:cxn>
                <a:cxn ang="0">
                  <a:pos x="0" y="195"/>
                </a:cxn>
                <a:cxn ang="0">
                  <a:pos x="12" y="211"/>
                </a:cxn>
                <a:cxn ang="0">
                  <a:pos x="12" y="211"/>
                </a:cxn>
                <a:cxn ang="0">
                  <a:pos x="29" y="195"/>
                </a:cxn>
                <a:cxn ang="0">
                  <a:pos x="46" y="176"/>
                </a:cxn>
                <a:cxn ang="0">
                  <a:pos x="64" y="157"/>
                </a:cxn>
                <a:cxn ang="0">
                  <a:pos x="78" y="138"/>
                </a:cxn>
                <a:cxn ang="0">
                  <a:pos x="78" y="228"/>
                </a:cxn>
                <a:cxn ang="0">
                  <a:pos x="97" y="228"/>
                </a:cxn>
                <a:cxn ang="0">
                  <a:pos x="97" y="138"/>
                </a:cxn>
                <a:cxn ang="0">
                  <a:pos x="97" y="138"/>
                </a:cxn>
                <a:cxn ang="0">
                  <a:pos x="112" y="157"/>
                </a:cxn>
                <a:cxn ang="0">
                  <a:pos x="129" y="176"/>
                </a:cxn>
                <a:cxn ang="0">
                  <a:pos x="147" y="195"/>
                </a:cxn>
                <a:cxn ang="0">
                  <a:pos x="164" y="211"/>
                </a:cxn>
                <a:cxn ang="0">
                  <a:pos x="175" y="195"/>
                </a:cxn>
                <a:cxn ang="0">
                  <a:pos x="175" y="195"/>
                </a:cxn>
                <a:cxn ang="0">
                  <a:pos x="158" y="179"/>
                </a:cxn>
                <a:cxn ang="0">
                  <a:pos x="140" y="162"/>
                </a:cxn>
                <a:cxn ang="0">
                  <a:pos x="124" y="144"/>
                </a:cxn>
                <a:cxn ang="0">
                  <a:pos x="108" y="125"/>
                </a:cxn>
                <a:cxn ang="0">
                  <a:pos x="108" y="125"/>
                </a:cxn>
              </a:cxnLst>
              <a:rect l="0" t="0" r="r" b="b"/>
              <a:pathLst>
                <a:path w="175" h="228">
                  <a:moveTo>
                    <a:pt x="108" y="125"/>
                  </a:moveTo>
                  <a:lnTo>
                    <a:pt x="172" y="125"/>
                  </a:lnTo>
                  <a:lnTo>
                    <a:pt x="172" y="108"/>
                  </a:lnTo>
                  <a:lnTo>
                    <a:pt x="143" y="108"/>
                  </a:lnTo>
                  <a:lnTo>
                    <a:pt x="143" y="63"/>
                  </a:lnTo>
                  <a:lnTo>
                    <a:pt x="124" y="63"/>
                  </a:lnTo>
                  <a:lnTo>
                    <a:pt x="124" y="108"/>
                  </a:lnTo>
                  <a:lnTo>
                    <a:pt x="97" y="108"/>
                  </a:lnTo>
                  <a:lnTo>
                    <a:pt x="97" y="46"/>
                  </a:lnTo>
                  <a:lnTo>
                    <a:pt x="164" y="46"/>
                  </a:lnTo>
                  <a:lnTo>
                    <a:pt x="164" y="30"/>
                  </a:lnTo>
                  <a:lnTo>
                    <a:pt x="97" y="30"/>
                  </a:lnTo>
                  <a:lnTo>
                    <a:pt x="97" y="0"/>
                  </a:lnTo>
                  <a:lnTo>
                    <a:pt x="78" y="0"/>
                  </a:lnTo>
                  <a:lnTo>
                    <a:pt x="78" y="30"/>
                  </a:lnTo>
                  <a:lnTo>
                    <a:pt x="12" y="30"/>
                  </a:lnTo>
                  <a:lnTo>
                    <a:pt x="12" y="46"/>
                  </a:lnTo>
                  <a:lnTo>
                    <a:pt x="78" y="46"/>
                  </a:lnTo>
                  <a:lnTo>
                    <a:pt x="78" y="108"/>
                  </a:lnTo>
                  <a:lnTo>
                    <a:pt x="50" y="108"/>
                  </a:lnTo>
                  <a:lnTo>
                    <a:pt x="50" y="63"/>
                  </a:lnTo>
                  <a:lnTo>
                    <a:pt x="32" y="63"/>
                  </a:lnTo>
                  <a:lnTo>
                    <a:pt x="32" y="108"/>
                  </a:lnTo>
                  <a:lnTo>
                    <a:pt x="4" y="108"/>
                  </a:lnTo>
                  <a:lnTo>
                    <a:pt x="4" y="125"/>
                  </a:lnTo>
                  <a:lnTo>
                    <a:pt x="67" y="125"/>
                  </a:lnTo>
                  <a:lnTo>
                    <a:pt x="67" y="125"/>
                  </a:lnTo>
                  <a:lnTo>
                    <a:pt x="51" y="144"/>
                  </a:lnTo>
                  <a:lnTo>
                    <a:pt x="35" y="162"/>
                  </a:lnTo>
                  <a:lnTo>
                    <a:pt x="18" y="179"/>
                  </a:lnTo>
                  <a:lnTo>
                    <a:pt x="0" y="195"/>
                  </a:lnTo>
                  <a:lnTo>
                    <a:pt x="12" y="211"/>
                  </a:lnTo>
                  <a:lnTo>
                    <a:pt x="12" y="211"/>
                  </a:lnTo>
                  <a:lnTo>
                    <a:pt x="29" y="195"/>
                  </a:lnTo>
                  <a:lnTo>
                    <a:pt x="46" y="176"/>
                  </a:lnTo>
                  <a:lnTo>
                    <a:pt x="64" y="157"/>
                  </a:lnTo>
                  <a:lnTo>
                    <a:pt x="78" y="138"/>
                  </a:lnTo>
                  <a:lnTo>
                    <a:pt x="78" y="228"/>
                  </a:lnTo>
                  <a:lnTo>
                    <a:pt x="97" y="228"/>
                  </a:lnTo>
                  <a:lnTo>
                    <a:pt x="97" y="138"/>
                  </a:lnTo>
                  <a:lnTo>
                    <a:pt x="97" y="138"/>
                  </a:lnTo>
                  <a:lnTo>
                    <a:pt x="112" y="157"/>
                  </a:lnTo>
                  <a:lnTo>
                    <a:pt x="129" y="176"/>
                  </a:lnTo>
                  <a:lnTo>
                    <a:pt x="147" y="195"/>
                  </a:lnTo>
                  <a:lnTo>
                    <a:pt x="164" y="211"/>
                  </a:lnTo>
                  <a:lnTo>
                    <a:pt x="175" y="195"/>
                  </a:lnTo>
                  <a:lnTo>
                    <a:pt x="175" y="195"/>
                  </a:lnTo>
                  <a:lnTo>
                    <a:pt x="158" y="179"/>
                  </a:lnTo>
                  <a:lnTo>
                    <a:pt x="140" y="162"/>
                  </a:lnTo>
                  <a:lnTo>
                    <a:pt x="124" y="144"/>
                  </a:lnTo>
                  <a:lnTo>
                    <a:pt x="108" y="125"/>
                  </a:lnTo>
                  <a:lnTo>
                    <a:pt x="108" y="1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0" name="Rectangle 294"/>
            <p:cNvSpPr>
              <a:spLocks noChangeAspect="1" noChangeArrowheads="1"/>
            </p:cNvSpPr>
            <p:nvPr userDrawn="1"/>
          </p:nvSpPr>
          <p:spPr bwMode="auto">
            <a:xfrm>
              <a:off x="5270" y="447"/>
              <a:ext cx="1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1" name="Freeform 295"/>
            <p:cNvSpPr>
              <a:spLocks noChangeAspect="1"/>
            </p:cNvSpPr>
            <p:nvPr userDrawn="1"/>
          </p:nvSpPr>
          <p:spPr bwMode="auto">
            <a:xfrm>
              <a:off x="5213" y="439"/>
              <a:ext cx="52" cy="33"/>
            </a:xfrm>
            <a:custGeom>
              <a:avLst/>
              <a:gdLst/>
              <a:ahLst/>
              <a:cxnLst>
                <a:cxn ang="0">
                  <a:pos x="70" y="8"/>
                </a:cxn>
                <a:cxn ang="0">
                  <a:pos x="70" y="8"/>
                </a:cxn>
                <a:cxn ang="0">
                  <a:pos x="65" y="2"/>
                </a:cxn>
                <a:cxn ang="0">
                  <a:pos x="62" y="0"/>
                </a:cxn>
                <a:cxn ang="0">
                  <a:pos x="57" y="0"/>
                </a:cxn>
                <a:cxn ang="0">
                  <a:pos x="57" y="0"/>
                </a:cxn>
                <a:cxn ang="0">
                  <a:pos x="54" y="0"/>
                </a:cxn>
                <a:cxn ang="0">
                  <a:pos x="49" y="3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24" y="30"/>
                </a:cxn>
                <a:cxn ang="0">
                  <a:pos x="0" y="51"/>
                </a:cxn>
                <a:cxn ang="0">
                  <a:pos x="9" y="67"/>
                </a:cxn>
                <a:cxn ang="0">
                  <a:pos x="9" y="67"/>
                </a:cxn>
                <a:cxn ang="0">
                  <a:pos x="35" y="43"/>
                </a:cxn>
                <a:cxn ang="0">
                  <a:pos x="57" y="17"/>
                </a:cxn>
                <a:cxn ang="0">
                  <a:pos x="57" y="17"/>
                </a:cxn>
                <a:cxn ang="0">
                  <a:pos x="74" y="35"/>
                </a:cxn>
                <a:cxn ang="0">
                  <a:pos x="97" y="56"/>
                </a:cxn>
                <a:cxn ang="0">
                  <a:pos x="106" y="41"/>
                </a:cxn>
                <a:cxn ang="0">
                  <a:pos x="106" y="41"/>
                </a:cxn>
                <a:cxn ang="0">
                  <a:pos x="89" y="25"/>
                </a:cxn>
                <a:cxn ang="0">
                  <a:pos x="70" y="8"/>
                </a:cxn>
                <a:cxn ang="0">
                  <a:pos x="70" y="8"/>
                </a:cxn>
              </a:cxnLst>
              <a:rect l="0" t="0" r="r" b="b"/>
              <a:pathLst>
                <a:path w="106" h="67">
                  <a:moveTo>
                    <a:pt x="70" y="8"/>
                  </a:moveTo>
                  <a:lnTo>
                    <a:pt x="70" y="8"/>
                  </a:lnTo>
                  <a:lnTo>
                    <a:pt x="65" y="2"/>
                  </a:lnTo>
                  <a:lnTo>
                    <a:pt x="62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54" y="0"/>
                  </a:lnTo>
                  <a:lnTo>
                    <a:pt x="49" y="3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24" y="30"/>
                  </a:lnTo>
                  <a:lnTo>
                    <a:pt x="0" y="51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35" y="43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74" y="35"/>
                  </a:lnTo>
                  <a:lnTo>
                    <a:pt x="97" y="56"/>
                  </a:lnTo>
                  <a:lnTo>
                    <a:pt x="106" y="41"/>
                  </a:lnTo>
                  <a:lnTo>
                    <a:pt x="106" y="41"/>
                  </a:lnTo>
                  <a:lnTo>
                    <a:pt x="89" y="25"/>
                  </a:lnTo>
                  <a:lnTo>
                    <a:pt x="70" y="8"/>
                  </a:lnTo>
                  <a:lnTo>
                    <a:pt x="7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2" name="Freeform 296"/>
            <p:cNvSpPr>
              <a:spLocks noChangeAspect="1"/>
            </p:cNvSpPr>
            <p:nvPr userDrawn="1"/>
          </p:nvSpPr>
          <p:spPr bwMode="auto">
            <a:xfrm>
              <a:off x="5278" y="440"/>
              <a:ext cx="22" cy="10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189"/>
                </a:cxn>
                <a:cxn ang="0">
                  <a:pos x="23" y="189"/>
                </a:cxn>
                <a:cxn ang="0">
                  <a:pos x="21" y="194"/>
                </a:cxn>
                <a:cxn ang="0">
                  <a:pos x="19" y="196"/>
                </a:cxn>
                <a:cxn ang="0">
                  <a:pos x="16" y="196"/>
                </a:cxn>
                <a:cxn ang="0">
                  <a:pos x="0" y="196"/>
                </a:cxn>
                <a:cxn ang="0">
                  <a:pos x="0" y="213"/>
                </a:cxn>
                <a:cxn ang="0">
                  <a:pos x="23" y="213"/>
                </a:cxn>
                <a:cxn ang="0">
                  <a:pos x="23" y="213"/>
                </a:cxn>
                <a:cxn ang="0">
                  <a:pos x="30" y="213"/>
                </a:cxn>
                <a:cxn ang="0">
                  <a:pos x="37" y="208"/>
                </a:cxn>
                <a:cxn ang="0">
                  <a:pos x="40" y="202"/>
                </a:cxn>
                <a:cxn ang="0">
                  <a:pos x="42" y="194"/>
                </a:cxn>
                <a:cxn ang="0">
                  <a:pos x="42" y="0"/>
                </a:cxn>
                <a:cxn ang="0">
                  <a:pos x="23" y="0"/>
                </a:cxn>
              </a:cxnLst>
              <a:rect l="0" t="0" r="r" b="b"/>
              <a:pathLst>
                <a:path w="42" h="213">
                  <a:moveTo>
                    <a:pt x="23" y="0"/>
                  </a:moveTo>
                  <a:lnTo>
                    <a:pt x="23" y="189"/>
                  </a:lnTo>
                  <a:lnTo>
                    <a:pt x="23" y="189"/>
                  </a:lnTo>
                  <a:lnTo>
                    <a:pt x="21" y="194"/>
                  </a:lnTo>
                  <a:lnTo>
                    <a:pt x="19" y="196"/>
                  </a:lnTo>
                  <a:lnTo>
                    <a:pt x="16" y="196"/>
                  </a:lnTo>
                  <a:lnTo>
                    <a:pt x="0" y="196"/>
                  </a:lnTo>
                  <a:lnTo>
                    <a:pt x="0" y="213"/>
                  </a:lnTo>
                  <a:lnTo>
                    <a:pt x="23" y="213"/>
                  </a:lnTo>
                  <a:lnTo>
                    <a:pt x="23" y="213"/>
                  </a:lnTo>
                  <a:lnTo>
                    <a:pt x="30" y="213"/>
                  </a:lnTo>
                  <a:lnTo>
                    <a:pt x="37" y="208"/>
                  </a:lnTo>
                  <a:lnTo>
                    <a:pt x="40" y="202"/>
                  </a:lnTo>
                  <a:lnTo>
                    <a:pt x="42" y="194"/>
                  </a:lnTo>
                  <a:lnTo>
                    <a:pt x="42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3" name="Freeform 297"/>
            <p:cNvSpPr>
              <a:spLocks noChangeAspect="1" noEditPoints="1"/>
            </p:cNvSpPr>
            <p:nvPr userDrawn="1"/>
          </p:nvSpPr>
          <p:spPr bwMode="auto">
            <a:xfrm>
              <a:off x="5213" y="458"/>
              <a:ext cx="52" cy="86"/>
            </a:xfrm>
            <a:custGeom>
              <a:avLst/>
              <a:gdLst/>
              <a:ahLst/>
              <a:cxnLst>
                <a:cxn ang="0">
                  <a:pos x="40" y="114"/>
                </a:cxn>
                <a:cxn ang="0">
                  <a:pos x="35" y="116"/>
                </a:cxn>
                <a:cxn ang="0">
                  <a:pos x="30" y="117"/>
                </a:cxn>
                <a:cxn ang="0">
                  <a:pos x="84" y="100"/>
                </a:cxn>
                <a:cxn ang="0">
                  <a:pos x="89" y="100"/>
                </a:cxn>
                <a:cxn ang="0">
                  <a:pos x="96" y="92"/>
                </a:cxn>
                <a:cxn ang="0">
                  <a:pos x="97" y="38"/>
                </a:cxn>
                <a:cxn ang="0">
                  <a:pos x="96" y="31"/>
                </a:cxn>
                <a:cxn ang="0">
                  <a:pos x="89" y="25"/>
                </a:cxn>
                <a:cxn ang="0">
                  <a:pos x="65" y="24"/>
                </a:cxn>
                <a:cxn ang="0">
                  <a:pos x="48" y="0"/>
                </a:cxn>
                <a:cxn ang="0">
                  <a:pos x="27" y="24"/>
                </a:cxn>
                <a:cxn ang="0">
                  <a:pos x="23" y="25"/>
                </a:cxn>
                <a:cxn ang="0">
                  <a:pos x="16" y="31"/>
                </a:cxn>
                <a:cxn ang="0">
                  <a:pos x="15" y="79"/>
                </a:cxn>
                <a:cxn ang="0">
                  <a:pos x="15" y="105"/>
                </a:cxn>
                <a:cxn ang="0">
                  <a:pos x="7" y="143"/>
                </a:cxn>
                <a:cxn ang="0">
                  <a:pos x="15" y="170"/>
                </a:cxn>
                <a:cxn ang="0">
                  <a:pos x="21" y="154"/>
                </a:cxn>
                <a:cxn ang="0">
                  <a:pos x="27" y="160"/>
                </a:cxn>
                <a:cxn ang="0">
                  <a:pos x="27" y="166"/>
                </a:cxn>
                <a:cxn ang="0">
                  <a:pos x="34" y="173"/>
                </a:cxn>
                <a:cxn ang="0">
                  <a:pos x="88" y="173"/>
                </a:cxn>
                <a:cxn ang="0">
                  <a:pos x="94" y="173"/>
                </a:cxn>
                <a:cxn ang="0">
                  <a:pos x="100" y="166"/>
                </a:cxn>
                <a:cxn ang="0">
                  <a:pos x="102" y="128"/>
                </a:cxn>
                <a:cxn ang="0">
                  <a:pos x="100" y="122"/>
                </a:cxn>
                <a:cxn ang="0">
                  <a:pos x="94" y="116"/>
                </a:cxn>
                <a:cxn ang="0">
                  <a:pos x="88" y="114"/>
                </a:cxn>
                <a:cxn ang="0">
                  <a:pos x="32" y="85"/>
                </a:cxn>
                <a:cxn ang="0">
                  <a:pos x="78" y="68"/>
                </a:cxn>
                <a:cxn ang="0">
                  <a:pos x="78" y="81"/>
                </a:cxn>
                <a:cxn ang="0">
                  <a:pos x="75" y="85"/>
                </a:cxn>
                <a:cxn ang="0">
                  <a:pos x="37" y="38"/>
                </a:cxn>
                <a:cxn ang="0">
                  <a:pos x="75" y="38"/>
                </a:cxn>
                <a:cxn ang="0">
                  <a:pos x="78" y="43"/>
                </a:cxn>
                <a:cxn ang="0">
                  <a:pos x="32" y="54"/>
                </a:cxn>
                <a:cxn ang="0">
                  <a:pos x="32" y="43"/>
                </a:cxn>
                <a:cxn ang="0">
                  <a:pos x="37" y="38"/>
                </a:cxn>
                <a:cxn ang="0">
                  <a:pos x="83" y="154"/>
                </a:cxn>
                <a:cxn ang="0">
                  <a:pos x="83" y="157"/>
                </a:cxn>
                <a:cxn ang="0">
                  <a:pos x="48" y="157"/>
                </a:cxn>
                <a:cxn ang="0">
                  <a:pos x="45" y="157"/>
                </a:cxn>
                <a:cxn ang="0">
                  <a:pos x="45" y="133"/>
                </a:cxn>
                <a:cxn ang="0">
                  <a:pos x="45" y="130"/>
                </a:cxn>
                <a:cxn ang="0">
                  <a:pos x="80" y="128"/>
                </a:cxn>
                <a:cxn ang="0">
                  <a:pos x="83" y="130"/>
                </a:cxn>
                <a:cxn ang="0">
                  <a:pos x="83" y="154"/>
                </a:cxn>
              </a:cxnLst>
              <a:rect l="0" t="0" r="r" b="b"/>
              <a:pathLst>
                <a:path w="102" h="173">
                  <a:moveTo>
                    <a:pt x="88" y="114"/>
                  </a:moveTo>
                  <a:lnTo>
                    <a:pt x="40" y="114"/>
                  </a:lnTo>
                  <a:lnTo>
                    <a:pt x="40" y="114"/>
                  </a:lnTo>
                  <a:lnTo>
                    <a:pt x="35" y="116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2" y="100"/>
                  </a:lnTo>
                  <a:lnTo>
                    <a:pt x="84" y="100"/>
                  </a:lnTo>
                  <a:lnTo>
                    <a:pt x="84" y="100"/>
                  </a:lnTo>
                  <a:lnTo>
                    <a:pt x="89" y="100"/>
                  </a:lnTo>
                  <a:lnTo>
                    <a:pt x="94" y="97"/>
                  </a:lnTo>
                  <a:lnTo>
                    <a:pt x="96" y="92"/>
                  </a:lnTo>
                  <a:lnTo>
                    <a:pt x="97" y="87"/>
                  </a:lnTo>
                  <a:lnTo>
                    <a:pt x="97" y="38"/>
                  </a:lnTo>
                  <a:lnTo>
                    <a:pt x="97" y="38"/>
                  </a:lnTo>
                  <a:lnTo>
                    <a:pt x="96" y="31"/>
                  </a:lnTo>
                  <a:lnTo>
                    <a:pt x="94" y="27"/>
                  </a:lnTo>
                  <a:lnTo>
                    <a:pt x="89" y="25"/>
                  </a:lnTo>
                  <a:lnTo>
                    <a:pt x="84" y="24"/>
                  </a:lnTo>
                  <a:lnTo>
                    <a:pt x="65" y="24"/>
                  </a:lnTo>
                  <a:lnTo>
                    <a:pt x="65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3" y="25"/>
                  </a:lnTo>
                  <a:lnTo>
                    <a:pt x="18" y="27"/>
                  </a:lnTo>
                  <a:lnTo>
                    <a:pt x="16" y="31"/>
                  </a:lnTo>
                  <a:lnTo>
                    <a:pt x="15" y="38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5" y="105"/>
                  </a:lnTo>
                  <a:lnTo>
                    <a:pt x="11" y="125"/>
                  </a:lnTo>
                  <a:lnTo>
                    <a:pt x="7" y="143"/>
                  </a:lnTo>
                  <a:lnTo>
                    <a:pt x="0" y="160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21" y="154"/>
                  </a:lnTo>
                  <a:lnTo>
                    <a:pt x="27" y="138"/>
                  </a:lnTo>
                  <a:lnTo>
                    <a:pt x="27" y="160"/>
                  </a:lnTo>
                  <a:lnTo>
                    <a:pt x="27" y="160"/>
                  </a:lnTo>
                  <a:lnTo>
                    <a:pt x="27" y="166"/>
                  </a:lnTo>
                  <a:lnTo>
                    <a:pt x="30" y="170"/>
                  </a:lnTo>
                  <a:lnTo>
                    <a:pt x="34" y="173"/>
                  </a:lnTo>
                  <a:lnTo>
                    <a:pt x="40" y="173"/>
                  </a:lnTo>
                  <a:lnTo>
                    <a:pt x="88" y="173"/>
                  </a:lnTo>
                  <a:lnTo>
                    <a:pt x="88" y="173"/>
                  </a:lnTo>
                  <a:lnTo>
                    <a:pt x="94" y="173"/>
                  </a:lnTo>
                  <a:lnTo>
                    <a:pt x="97" y="170"/>
                  </a:lnTo>
                  <a:lnTo>
                    <a:pt x="100" y="166"/>
                  </a:lnTo>
                  <a:lnTo>
                    <a:pt x="102" y="160"/>
                  </a:lnTo>
                  <a:lnTo>
                    <a:pt x="102" y="128"/>
                  </a:lnTo>
                  <a:lnTo>
                    <a:pt x="102" y="128"/>
                  </a:lnTo>
                  <a:lnTo>
                    <a:pt x="100" y="122"/>
                  </a:lnTo>
                  <a:lnTo>
                    <a:pt x="97" y="117"/>
                  </a:lnTo>
                  <a:lnTo>
                    <a:pt x="94" y="116"/>
                  </a:lnTo>
                  <a:lnTo>
                    <a:pt x="88" y="114"/>
                  </a:lnTo>
                  <a:lnTo>
                    <a:pt x="88" y="114"/>
                  </a:lnTo>
                  <a:close/>
                  <a:moveTo>
                    <a:pt x="75" y="85"/>
                  </a:moveTo>
                  <a:lnTo>
                    <a:pt x="32" y="85"/>
                  </a:lnTo>
                  <a:lnTo>
                    <a:pt x="32" y="68"/>
                  </a:lnTo>
                  <a:lnTo>
                    <a:pt x="78" y="68"/>
                  </a:lnTo>
                  <a:lnTo>
                    <a:pt x="78" y="81"/>
                  </a:lnTo>
                  <a:lnTo>
                    <a:pt x="78" y="81"/>
                  </a:lnTo>
                  <a:lnTo>
                    <a:pt x="78" y="84"/>
                  </a:lnTo>
                  <a:lnTo>
                    <a:pt x="75" y="85"/>
                  </a:lnTo>
                  <a:lnTo>
                    <a:pt x="75" y="85"/>
                  </a:lnTo>
                  <a:close/>
                  <a:moveTo>
                    <a:pt x="37" y="38"/>
                  </a:moveTo>
                  <a:lnTo>
                    <a:pt x="75" y="38"/>
                  </a:lnTo>
                  <a:lnTo>
                    <a:pt x="75" y="38"/>
                  </a:lnTo>
                  <a:lnTo>
                    <a:pt x="78" y="39"/>
                  </a:lnTo>
                  <a:lnTo>
                    <a:pt x="78" y="43"/>
                  </a:lnTo>
                  <a:lnTo>
                    <a:pt x="78" y="54"/>
                  </a:lnTo>
                  <a:lnTo>
                    <a:pt x="32" y="54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4" y="39"/>
                  </a:lnTo>
                  <a:lnTo>
                    <a:pt x="37" y="38"/>
                  </a:lnTo>
                  <a:lnTo>
                    <a:pt x="37" y="38"/>
                  </a:lnTo>
                  <a:close/>
                  <a:moveTo>
                    <a:pt x="83" y="154"/>
                  </a:moveTo>
                  <a:lnTo>
                    <a:pt x="83" y="154"/>
                  </a:lnTo>
                  <a:lnTo>
                    <a:pt x="83" y="157"/>
                  </a:lnTo>
                  <a:lnTo>
                    <a:pt x="80" y="157"/>
                  </a:lnTo>
                  <a:lnTo>
                    <a:pt x="48" y="157"/>
                  </a:lnTo>
                  <a:lnTo>
                    <a:pt x="48" y="157"/>
                  </a:lnTo>
                  <a:lnTo>
                    <a:pt x="45" y="157"/>
                  </a:lnTo>
                  <a:lnTo>
                    <a:pt x="45" y="154"/>
                  </a:lnTo>
                  <a:lnTo>
                    <a:pt x="45" y="133"/>
                  </a:lnTo>
                  <a:lnTo>
                    <a:pt x="45" y="133"/>
                  </a:lnTo>
                  <a:lnTo>
                    <a:pt x="45" y="130"/>
                  </a:lnTo>
                  <a:lnTo>
                    <a:pt x="48" y="128"/>
                  </a:lnTo>
                  <a:lnTo>
                    <a:pt x="80" y="128"/>
                  </a:lnTo>
                  <a:lnTo>
                    <a:pt x="80" y="128"/>
                  </a:lnTo>
                  <a:lnTo>
                    <a:pt x="83" y="130"/>
                  </a:lnTo>
                  <a:lnTo>
                    <a:pt x="83" y="133"/>
                  </a:lnTo>
                  <a:lnTo>
                    <a:pt x="83" y="1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4" name="Freeform 298"/>
            <p:cNvSpPr>
              <a:spLocks noChangeAspect="1" noEditPoints="1"/>
            </p:cNvSpPr>
            <p:nvPr userDrawn="1"/>
          </p:nvSpPr>
          <p:spPr bwMode="auto">
            <a:xfrm>
              <a:off x="5323" y="440"/>
              <a:ext cx="88" cy="107"/>
            </a:xfrm>
            <a:custGeom>
              <a:avLst/>
              <a:gdLst/>
              <a:ahLst/>
              <a:cxnLst>
                <a:cxn ang="0">
                  <a:pos x="155" y="184"/>
                </a:cxn>
                <a:cxn ang="0">
                  <a:pos x="152" y="192"/>
                </a:cxn>
                <a:cxn ang="0">
                  <a:pos x="146" y="196"/>
                </a:cxn>
                <a:cxn ang="0">
                  <a:pos x="136" y="196"/>
                </a:cxn>
                <a:cxn ang="0">
                  <a:pos x="127" y="196"/>
                </a:cxn>
                <a:cxn ang="0">
                  <a:pos x="122" y="196"/>
                </a:cxn>
                <a:cxn ang="0">
                  <a:pos x="119" y="189"/>
                </a:cxn>
                <a:cxn ang="0">
                  <a:pos x="117" y="142"/>
                </a:cxn>
                <a:cxn ang="0">
                  <a:pos x="166" y="126"/>
                </a:cxn>
                <a:cxn ang="0">
                  <a:pos x="117" y="86"/>
                </a:cxn>
                <a:cxn ang="0">
                  <a:pos x="139" y="75"/>
                </a:cxn>
                <a:cxn ang="0">
                  <a:pos x="166" y="95"/>
                </a:cxn>
                <a:cxn ang="0">
                  <a:pos x="176" y="78"/>
                </a:cxn>
                <a:cxn ang="0">
                  <a:pos x="144" y="56"/>
                </a:cxn>
                <a:cxn ang="0">
                  <a:pos x="165" y="34"/>
                </a:cxn>
                <a:cxn ang="0">
                  <a:pos x="152" y="22"/>
                </a:cxn>
                <a:cxn ang="0">
                  <a:pos x="132" y="45"/>
                </a:cxn>
                <a:cxn ang="0">
                  <a:pos x="119" y="34"/>
                </a:cxn>
                <a:cxn ang="0">
                  <a:pos x="127" y="0"/>
                </a:cxn>
                <a:cxn ang="0">
                  <a:pos x="108" y="22"/>
                </a:cxn>
                <a:cxn ang="0">
                  <a:pos x="98" y="11"/>
                </a:cxn>
                <a:cxn ang="0">
                  <a:pos x="95" y="7"/>
                </a:cxn>
                <a:cxn ang="0">
                  <a:pos x="85" y="3"/>
                </a:cxn>
                <a:cxn ang="0">
                  <a:pos x="32" y="2"/>
                </a:cxn>
                <a:cxn ang="0">
                  <a:pos x="70" y="18"/>
                </a:cxn>
                <a:cxn ang="0">
                  <a:pos x="57" y="32"/>
                </a:cxn>
                <a:cxn ang="0">
                  <a:pos x="43" y="46"/>
                </a:cxn>
                <a:cxn ang="0">
                  <a:pos x="11" y="34"/>
                </a:cxn>
                <a:cxn ang="0">
                  <a:pos x="30" y="57"/>
                </a:cxn>
                <a:cxn ang="0">
                  <a:pos x="14" y="68"/>
                </a:cxn>
                <a:cxn ang="0">
                  <a:pos x="8" y="95"/>
                </a:cxn>
                <a:cxn ang="0">
                  <a:pos x="35" y="75"/>
                </a:cxn>
                <a:cxn ang="0">
                  <a:pos x="54" y="86"/>
                </a:cxn>
                <a:cxn ang="0">
                  <a:pos x="54" y="95"/>
                </a:cxn>
                <a:cxn ang="0">
                  <a:pos x="8" y="126"/>
                </a:cxn>
                <a:cxn ang="0">
                  <a:pos x="49" y="142"/>
                </a:cxn>
                <a:cxn ang="0">
                  <a:pos x="43" y="159"/>
                </a:cxn>
                <a:cxn ang="0">
                  <a:pos x="35" y="175"/>
                </a:cxn>
                <a:cxn ang="0">
                  <a:pos x="6" y="199"/>
                </a:cxn>
                <a:cxn ang="0">
                  <a:pos x="16" y="215"/>
                </a:cxn>
                <a:cxn ang="0">
                  <a:pos x="35" y="200"/>
                </a:cxn>
                <a:cxn ang="0">
                  <a:pos x="51" y="184"/>
                </a:cxn>
                <a:cxn ang="0">
                  <a:pos x="62" y="164"/>
                </a:cxn>
                <a:cxn ang="0">
                  <a:pos x="68" y="142"/>
                </a:cxn>
                <a:cxn ang="0">
                  <a:pos x="100" y="191"/>
                </a:cxn>
                <a:cxn ang="0">
                  <a:pos x="100" y="200"/>
                </a:cxn>
                <a:cxn ang="0">
                  <a:pos x="108" y="210"/>
                </a:cxn>
                <a:cxn ang="0">
                  <a:pos x="122" y="213"/>
                </a:cxn>
                <a:cxn ang="0">
                  <a:pos x="136" y="213"/>
                </a:cxn>
                <a:cxn ang="0">
                  <a:pos x="149" y="213"/>
                </a:cxn>
                <a:cxn ang="0">
                  <a:pos x="160" y="211"/>
                </a:cxn>
                <a:cxn ang="0">
                  <a:pos x="166" y="207"/>
                </a:cxn>
                <a:cxn ang="0">
                  <a:pos x="171" y="191"/>
                </a:cxn>
                <a:cxn ang="0">
                  <a:pos x="155" y="165"/>
                </a:cxn>
                <a:cxn ang="0">
                  <a:pos x="87" y="24"/>
                </a:cxn>
                <a:cxn ang="0">
                  <a:pos x="97" y="35"/>
                </a:cxn>
                <a:cxn ang="0">
                  <a:pos x="133" y="70"/>
                </a:cxn>
                <a:cxn ang="0">
                  <a:pos x="41" y="70"/>
                </a:cxn>
                <a:cxn ang="0">
                  <a:pos x="87" y="24"/>
                </a:cxn>
                <a:cxn ang="0">
                  <a:pos x="71" y="126"/>
                </a:cxn>
                <a:cxn ang="0">
                  <a:pos x="73" y="97"/>
                </a:cxn>
                <a:cxn ang="0">
                  <a:pos x="100" y="86"/>
                </a:cxn>
                <a:cxn ang="0">
                  <a:pos x="71" y="126"/>
                </a:cxn>
              </a:cxnLst>
              <a:rect l="0" t="0" r="r" b="b"/>
              <a:pathLst>
                <a:path w="176" h="215">
                  <a:moveTo>
                    <a:pt x="155" y="184"/>
                  </a:moveTo>
                  <a:lnTo>
                    <a:pt x="155" y="184"/>
                  </a:lnTo>
                  <a:lnTo>
                    <a:pt x="154" y="189"/>
                  </a:lnTo>
                  <a:lnTo>
                    <a:pt x="152" y="192"/>
                  </a:lnTo>
                  <a:lnTo>
                    <a:pt x="151" y="196"/>
                  </a:lnTo>
                  <a:lnTo>
                    <a:pt x="146" y="196"/>
                  </a:lnTo>
                  <a:lnTo>
                    <a:pt x="146" y="196"/>
                  </a:lnTo>
                  <a:lnTo>
                    <a:pt x="136" y="196"/>
                  </a:lnTo>
                  <a:lnTo>
                    <a:pt x="136" y="196"/>
                  </a:lnTo>
                  <a:lnTo>
                    <a:pt x="127" y="196"/>
                  </a:lnTo>
                  <a:lnTo>
                    <a:pt x="127" y="196"/>
                  </a:lnTo>
                  <a:lnTo>
                    <a:pt x="122" y="196"/>
                  </a:lnTo>
                  <a:lnTo>
                    <a:pt x="120" y="192"/>
                  </a:lnTo>
                  <a:lnTo>
                    <a:pt x="119" y="189"/>
                  </a:lnTo>
                  <a:lnTo>
                    <a:pt x="117" y="184"/>
                  </a:lnTo>
                  <a:lnTo>
                    <a:pt x="117" y="142"/>
                  </a:lnTo>
                  <a:lnTo>
                    <a:pt x="166" y="142"/>
                  </a:lnTo>
                  <a:lnTo>
                    <a:pt x="166" y="126"/>
                  </a:lnTo>
                  <a:lnTo>
                    <a:pt x="117" y="126"/>
                  </a:lnTo>
                  <a:lnTo>
                    <a:pt x="117" y="86"/>
                  </a:lnTo>
                  <a:lnTo>
                    <a:pt x="139" y="86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66" y="95"/>
                  </a:lnTo>
                  <a:lnTo>
                    <a:pt x="176" y="78"/>
                  </a:lnTo>
                  <a:lnTo>
                    <a:pt x="176" y="78"/>
                  </a:lnTo>
                  <a:lnTo>
                    <a:pt x="159" y="68"/>
                  </a:lnTo>
                  <a:lnTo>
                    <a:pt x="144" y="56"/>
                  </a:lnTo>
                  <a:lnTo>
                    <a:pt x="144" y="56"/>
                  </a:lnTo>
                  <a:lnTo>
                    <a:pt x="165" y="34"/>
                  </a:lnTo>
                  <a:lnTo>
                    <a:pt x="152" y="22"/>
                  </a:lnTo>
                  <a:lnTo>
                    <a:pt x="152" y="22"/>
                  </a:lnTo>
                  <a:lnTo>
                    <a:pt x="132" y="45"/>
                  </a:lnTo>
                  <a:lnTo>
                    <a:pt x="132" y="45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39" y="11"/>
                  </a:lnTo>
                  <a:lnTo>
                    <a:pt x="127" y="0"/>
                  </a:lnTo>
                  <a:lnTo>
                    <a:pt x="127" y="0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95" y="7"/>
                  </a:lnTo>
                  <a:lnTo>
                    <a:pt x="90" y="3"/>
                  </a:lnTo>
                  <a:lnTo>
                    <a:pt x="85" y="3"/>
                  </a:lnTo>
                  <a:lnTo>
                    <a:pt x="79" y="2"/>
                  </a:lnTo>
                  <a:lnTo>
                    <a:pt x="32" y="2"/>
                  </a:lnTo>
                  <a:lnTo>
                    <a:pt x="32" y="18"/>
                  </a:lnTo>
                  <a:lnTo>
                    <a:pt x="70" y="18"/>
                  </a:lnTo>
                  <a:lnTo>
                    <a:pt x="70" y="18"/>
                  </a:lnTo>
                  <a:lnTo>
                    <a:pt x="57" y="32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24" y="22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14" y="68"/>
                  </a:lnTo>
                  <a:lnTo>
                    <a:pt x="0" y="78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35" y="75"/>
                  </a:lnTo>
                  <a:lnTo>
                    <a:pt x="35" y="86"/>
                  </a:lnTo>
                  <a:lnTo>
                    <a:pt x="54" y="86"/>
                  </a:lnTo>
                  <a:lnTo>
                    <a:pt x="54" y="95"/>
                  </a:lnTo>
                  <a:lnTo>
                    <a:pt x="54" y="95"/>
                  </a:lnTo>
                  <a:lnTo>
                    <a:pt x="52" y="126"/>
                  </a:lnTo>
                  <a:lnTo>
                    <a:pt x="8" y="126"/>
                  </a:lnTo>
                  <a:lnTo>
                    <a:pt x="8" y="142"/>
                  </a:lnTo>
                  <a:lnTo>
                    <a:pt x="49" y="142"/>
                  </a:lnTo>
                  <a:lnTo>
                    <a:pt x="49" y="142"/>
                  </a:lnTo>
                  <a:lnTo>
                    <a:pt x="43" y="159"/>
                  </a:lnTo>
                  <a:lnTo>
                    <a:pt x="39" y="167"/>
                  </a:lnTo>
                  <a:lnTo>
                    <a:pt x="35" y="175"/>
                  </a:lnTo>
                  <a:lnTo>
                    <a:pt x="22" y="188"/>
                  </a:lnTo>
                  <a:lnTo>
                    <a:pt x="6" y="199"/>
                  </a:lnTo>
                  <a:lnTo>
                    <a:pt x="16" y="215"/>
                  </a:lnTo>
                  <a:lnTo>
                    <a:pt x="16" y="215"/>
                  </a:lnTo>
                  <a:lnTo>
                    <a:pt x="25" y="208"/>
                  </a:lnTo>
                  <a:lnTo>
                    <a:pt x="35" y="200"/>
                  </a:lnTo>
                  <a:lnTo>
                    <a:pt x="43" y="192"/>
                  </a:lnTo>
                  <a:lnTo>
                    <a:pt x="51" y="184"/>
                  </a:lnTo>
                  <a:lnTo>
                    <a:pt x="57" y="175"/>
                  </a:lnTo>
                  <a:lnTo>
                    <a:pt x="62" y="164"/>
                  </a:lnTo>
                  <a:lnTo>
                    <a:pt x="65" y="154"/>
                  </a:lnTo>
                  <a:lnTo>
                    <a:pt x="68" y="142"/>
                  </a:lnTo>
                  <a:lnTo>
                    <a:pt x="100" y="142"/>
                  </a:lnTo>
                  <a:lnTo>
                    <a:pt x="100" y="191"/>
                  </a:lnTo>
                  <a:lnTo>
                    <a:pt x="100" y="191"/>
                  </a:lnTo>
                  <a:lnTo>
                    <a:pt x="100" y="200"/>
                  </a:lnTo>
                  <a:lnTo>
                    <a:pt x="105" y="207"/>
                  </a:lnTo>
                  <a:lnTo>
                    <a:pt x="108" y="210"/>
                  </a:lnTo>
                  <a:lnTo>
                    <a:pt x="111" y="211"/>
                  </a:lnTo>
                  <a:lnTo>
                    <a:pt x="122" y="213"/>
                  </a:lnTo>
                  <a:lnTo>
                    <a:pt x="122" y="213"/>
                  </a:lnTo>
                  <a:lnTo>
                    <a:pt x="136" y="213"/>
                  </a:lnTo>
                  <a:lnTo>
                    <a:pt x="136" y="213"/>
                  </a:lnTo>
                  <a:lnTo>
                    <a:pt x="149" y="213"/>
                  </a:lnTo>
                  <a:lnTo>
                    <a:pt x="149" y="213"/>
                  </a:lnTo>
                  <a:lnTo>
                    <a:pt x="160" y="211"/>
                  </a:lnTo>
                  <a:lnTo>
                    <a:pt x="163" y="210"/>
                  </a:lnTo>
                  <a:lnTo>
                    <a:pt x="166" y="207"/>
                  </a:lnTo>
                  <a:lnTo>
                    <a:pt x="171" y="200"/>
                  </a:lnTo>
                  <a:lnTo>
                    <a:pt x="171" y="191"/>
                  </a:lnTo>
                  <a:lnTo>
                    <a:pt x="171" y="165"/>
                  </a:lnTo>
                  <a:lnTo>
                    <a:pt x="155" y="165"/>
                  </a:lnTo>
                  <a:lnTo>
                    <a:pt x="155" y="184"/>
                  </a:lnTo>
                  <a:close/>
                  <a:moveTo>
                    <a:pt x="87" y="24"/>
                  </a:moveTo>
                  <a:lnTo>
                    <a:pt x="87" y="24"/>
                  </a:lnTo>
                  <a:lnTo>
                    <a:pt x="97" y="35"/>
                  </a:lnTo>
                  <a:lnTo>
                    <a:pt x="108" y="48"/>
                  </a:lnTo>
                  <a:lnTo>
                    <a:pt x="133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66" y="48"/>
                  </a:lnTo>
                  <a:lnTo>
                    <a:pt x="87" y="24"/>
                  </a:lnTo>
                  <a:lnTo>
                    <a:pt x="87" y="24"/>
                  </a:lnTo>
                  <a:close/>
                  <a:moveTo>
                    <a:pt x="71" y="126"/>
                  </a:moveTo>
                  <a:lnTo>
                    <a:pt x="71" y="126"/>
                  </a:lnTo>
                  <a:lnTo>
                    <a:pt x="73" y="97"/>
                  </a:lnTo>
                  <a:lnTo>
                    <a:pt x="73" y="86"/>
                  </a:lnTo>
                  <a:lnTo>
                    <a:pt x="100" y="86"/>
                  </a:lnTo>
                  <a:lnTo>
                    <a:pt x="100" y="126"/>
                  </a:lnTo>
                  <a:lnTo>
                    <a:pt x="71" y="1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5" name="Freeform 299"/>
            <p:cNvSpPr>
              <a:spLocks noChangeAspect="1" noEditPoints="1"/>
            </p:cNvSpPr>
            <p:nvPr userDrawn="1"/>
          </p:nvSpPr>
          <p:spPr bwMode="auto">
            <a:xfrm>
              <a:off x="4814" y="705"/>
              <a:ext cx="33" cy="33"/>
            </a:xfrm>
            <a:custGeom>
              <a:avLst/>
              <a:gdLst/>
              <a:ahLst/>
              <a:cxnLst>
                <a:cxn ang="0">
                  <a:pos x="65" y="39"/>
                </a:cxn>
                <a:cxn ang="0">
                  <a:pos x="19" y="39"/>
                </a:cxn>
                <a:cxn ang="0">
                  <a:pos x="19" y="39"/>
                </a:cxn>
                <a:cxn ang="0">
                  <a:pos x="21" y="44"/>
                </a:cxn>
                <a:cxn ang="0">
                  <a:pos x="24" y="47"/>
                </a:cxn>
                <a:cxn ang="0">
                  <a:pos x="29" y="50"/>
                </a:cxn>
                <a:cxn ang="0">
                  <a:pos x="35" y="52"/>
                </a:cxn>
                <a:cxn ang="0">
                  <a:pos x="35" y="52"/>
                </a:cxn>
                <a:cxn ang="0">
                  <a:pos x="40" y="50"/>
                </a:cxn>
                <a:cxn ang="0">
                  <a:pos x="43" y="49"/>
                </a:cxn>
                <a:cxn ang="0">
                  <a:pos x="49" y="44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56" y="60"/>
                </a:cxn>
                <a:cxn ang="0">
                  <a:pos x="49" y="63"/>
                </a:cxn>
                <a:cxn ang="0">
                  <a:pos x="43" y="66"/>
                </a:cxn>
                <a:cxn ang="0">
                  <a:pos x="35" y="66"/>
                </a:cxn>
                <a:cxn ang="0">
                  <a:pos x="35" y="66"/>
                </a:cxn>
                <a:cxn ang="0">
                  <a:pos x="27" y="66"/>
                </a:cxn>
                <a:cxn ang="0">
                  <a:pos x="21" y="65"/>
                </a:cxn>
                <a:cxn ang="0">
                  <a:pos x="14" y="61"/>
                </a:cxn>
                <a:cxn ang="0">
                  <a:pos x="10" y="57"/>
                </a:cxn>
                <a:cxn ang="0">
                  <a:pos x="5" y="52"/>
                </a:cxn>
                <a:cxn ang="0">
                  <a:pos x="2" y="47"/>
                </a:cxn>
                <a:cxn ang="0">
                  <a:pos x="0" y="41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2" y="20"/>
                </a:cxn>
                <a:cxn ang="0">
                  <a:pos x="5" y="14"/>
                </a:cxn>
                <a:cxn ang="0">
                  <a:pos x="8" y="9"/>
                </a:cxn>
                <a:cxn ang="0">
                  <a:pos x="13" y="4"/>
                </a:cxn>
                <a:cxn ang="0">
                  <a:pos x="19" y="1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8" y="1"/>
                </a:cxn>
                <a:cxn ang="0">
                  <a:pos x="53" y="6"/>
                </a:cxn>
                <a:cxn ang="0">
                  <a:pos x="57" y="11"/>
                </a:cxn>
                <a:cxn ang="0">
                  <a:pos x="62" y="15"/>
                </a:cxn>
                <a:cxn ang="0">
                  <a:pos x="64" y="23"/>
                </a:cxn>
                <a:cxn ang="0">
                  <a:pos x="65" y="30"/>
                </a:cxn>
                <a:cxn ang="0">
                  <a:pos x="65" y="39"/>
                </a:cxn>
                <a:cxn ang="0">
                  <a:pos x="65" y="39"/>
                </a:cxn>
                <a:cxn ang="0">
                  <a:pos x="46" y="25"/>
                </a:cxn>
                <a:cxn ang="0">
                  <a:pos x="46" y="25"/>
                </a:cxn>
                <a:cxn ang="0">
                  <a:pos x="45" y="20"/>
                </a:cxn>
                <a:cxn ang="0">
                  <a:pos x="41" y="17"/>
                </a:cxn>
                <a:cxn ang="0">
                  <a:pos x="38" y="14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27" y="14"/>
                </a:cxn>
                <a:cxn ang="0">
                  <a:pos x="24" y="17"/>
                </a:cxn>
                <a:cxn ang="0">
                  <a:pos x="21" y="20"/>
                </a:cxn>
                <a:cxn ang="0">
                  <a:pos x="19" y="25"/>
                </a:cxn>
                <a:cxn ang="0">
                  <a:pos x="46" y="25"/>
                </a:cxn>
              </a:cxnLst>
              <a:rect l="0" t="0" r="r" b="b"/>
              <a:pathLst>
                <a:path w="65" h="66">
                  <a:moveTo>
                    <a:pt x="65" y="39"/>
                  </a:moveTo>
                  <a:lnTo>
                    <a:pt x="19" y="39"/>
                  </a:lnTo>
                  <a:lnTo>
                    <a:pt x="19" y="39"/>
                  </a:lnTo>
                  <a:lnTo>
                    <a:pt x="21" y="44"/>
                  </a:lnTo>
                  <a:lnTo>
                    <a:pt x="24" y="47"/>
                  </a:lnTo>
                  <a:lnTo>
                    <a:pt x="29" y="50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40" y="50"/>
                  </a:lnTo>
                  <a:lnTo>
                    <a:pt x="43" y="49"/>
                  </a:lnTo>
                  <a:lnTo>
                    <a:pt x="49" y="4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6" y="60"/>
                  </a:lnTo>
                  <a:lnTo>
                    <a:pt x="49" y="63"/>
                  </a:lnTo>
                  <a:lnTo>
                    <a:pt x="43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27" y="66"/>
                  </a:lnTo>
                  <a:lnTo>
                    <a:pt x="21" y="65"/>
                  </a:lnTo>
                  <a:lnTo>
                    <a:pt x="14" y="61"/>
                  </a:lnTo>
                  <a:lnTo>
                    <a:pt x="10" y="57"/>
                  </a:lnTo>
                  <a:lnTo>
                    <a:pt x="5" y="52"/>
                  </a:lnTo>
                  <a:lnTo>
                    <a:pt x="2" y="47"/>
                  </a:lnTo>
                  <a:lnTo>
                    <a:pt x="0" y="4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8" y="9"/>
                  </a:lnTo>
                  <a:lnTo>
                    <a:pt x="13" y="4"/>
                  </a:lnTo>
                  <a:lnTo>
                    <a:pt x="19" y="1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8" y="1"/>
                  </a:lnTo>
                  <a:lnTo>
                    <a:pt x="53" y="6"/>
                  </a:lnTo>
                  <a:lnTo>
                    <a:pt x="57" y="11"/>
                  </a:lnTo>
                  <a:lnTo>
                    <a:pt x="62" y="15"/>
                  </a:lnTo>
                  <a:lnTo>
                    <a:pt x="64" y="23"/>
                  </a:lnTo>
                  <a:lnTo>
                    <a:pt x="65" y="30"/>
                  </a:lnTo>
                  <a:lnTo>
                    <a:pt x="65" y="39"/>
                  </a:lnTo>
                  <a:lnTo>
                    <a:pt x="65" y="39"/>
                  </a:lnTo>
                  <a:close/>
                  <a:moveTo>
                    <a:pt x="46" y="25"/>
                  </a:moveTo>
                  <a:lnTo>
                    <a:pt x="46" y="25"/>
                  </a:lnTo>
                  <a:lnTo>
                    <a:pt x="45" y="20"/>
                  </a:lnTo>
                  <a:lnTo>
                    <a:pt x="41" y="17"/>
                  </a:lnTo>
                  <a:lnTo>
                    <a:pt x="38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27" y="14"/>
                  </a:lnTo>
                  <a:lnTo>
                    <a:pt x="24" y="17"/>
                  </a:lnTo>
                  <a:lnTo>
                    <a:pt x="21" y="20"/>
                  </a:lnTo>
                  <a:lnTo>
                    <a:pt x="19" y="25"/>
                  </a:lnTo>
                  <a:lnTo>
                    <a:pt x="46" y="25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6" name="Freeform 300"/>
            <p:cNvSpPr>
              <a:spLocks noChangeAspect="1"/>
            </p:cNvSpPr>
            <p:nvPr userDrawn="1"/>
          </p:nvSpPr>
          <p:spPr bwMode="auto">
            <a:xfrm>
              <a:off x="4782" y="705"/>
              <a:ext cx="22" cy="3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0" y="1"/>
                </a:cxn>
                <a:cxn ang="0">
                  <a:pos x="20" y="11"/>
                </a:cxn>
                <a:cxn ang="0">
                  <a:pos x="20" y="11"/>
                </a:cxn>
                <a:cxn ang="0">
                  <a:pos x="20" y="11"/>
                </a:cxn>
                <a:cxn ang="0">
                  <a:pos x="24" y="6"/>
                </a:cxn>
                <a:cxn ang="0">
                  <a:pos x="28" y="3"/>
                </a:cxn>
                <a:cxn ang="0">
                  <a:pos x="33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46" y="0"/>
                </a:cxn>
                <a:cxn ang="0">
                  <a:pos x="46" y="19"/>
                </a:cxn>
                <a:cxn ang="0">
                  <a:pos x="46" y="19"/>
                </a:cxn>
                <a:cxn ang="0">
                  <a:pos x="36" y="17"/>
                </a:cxn>
                <a:cxn ang="0">
                  <a:pos x="36" y="17"/>
                </a:cxn>
                <a:cxn ang="0">
                  <a:pos x="30" y="17"/>
                </a:cxn>
                <a:cxn ang="0">
                  <a:pos x="25" y="20"/>
                </a:cxn>
                <a:cxn ang="0">
                  <a:pos x="22" y="27"/>
                </a:cxn>
                <a:cxn ang="0">
                  <a:pos x="20" y="36"/>
                </a:cxn>
                <a:cxn ang="0">
                  <a:pos x="20" y="65"/>
                </a:cxn>
                <a:cxn ang="0">
                  <a:pos x="0" y="65"/>
                </a:cxn>
                <a:cxn ang="0">
                  <a:pos x="0" y="1"/>
                </a:cxn>
              </a:cxnLst>
              <a:rect l="0" t="0" r="r" b="b"/>
              <a:pathLst>
                <a:path w="46" h="65">
                  <a:moveTo>
                    <a:pt x="0" y="1"/>
                  </a:moveTo>
                  <a:lnTo>
                    <a:pt x="20" y="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4" y="6"/>
                  </a:lnTo>
                  <a:lnTo>
                    <a:pt x="28" y="3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0" y="17"/>
                  </a:lnTo>
                  <a:lnTo>
                    <a:pt x="25" y="20"/>
                  </a:lnTo>
                  <a:lnTo>
                    <a:pt x="22" y="27"/>
                  </a:lnTo>
                  <a:lnTo>
                    <a:pt x="20" y="36"/>
                  </a:lnTo>
                  <a:lnTo>
                    <a:pt x="20" y="65"/>
                  </a:lnTo>
                  <a:lnTo>
                    <a:pt x="0" y="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7" name="Freeform 301"/>
            <p:cNvSpPr>
              <a:spLocks noChangeAspect="1"/>
            </p:cNvSpPr>
            <p:nvPr userDrawn="1"/>
          </p:nvSpPr>
          <p:spPr bwMode="auto">
            <a:xfrm>
              <a:off x="5498" y="727"/>
              <a:ext cx="11" cy="12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6" y="2"/>
                </a:cxn>
                <a:cxn ang="0">
                  <a:pos x="21" y="3"/>
                </a:cxn>
                <a:cxn ang="0">
                  <a:pos x="22" y="8"/>
                </a:cxn>
                <a:cxn ang="0">
                  <a:pos x="24" y="11"/>
                </a:cxn>
                <a:cxn ang="0">
                  <a:pos x="24" y="11"/>
                </a:cxn>
                <a:cxn ang="0">
                  <a:pos x="22" y="16"/>
                </a:cxn>
                <a:cxn ang="0">
                  <a:pos x="21" y="19"/>
                </a:cxn>
                <a:cxn ang="0">
                  <a:pos x="16" y="22"/>
                </a:cxn>
                <a:cxn ang="0">
                  <a:pos x="13" y="24"/>
                </a:cxn>
                <a:cxn ang="0">
                  <a:pos x="13" y="24"/>
                </a:cxn>
                <a:cxn ang="0">
                  <a:pos x="8" y="22"/>
                </a:cxn>
                <a:cxn ang="0">
                  <a:pos x="3" y="21"/>
                </a:cxn>
                <a:cxn ang="0">
                  <a:pos x="2" y="16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8"/>
                </a:cxn>
                <a:cxn ang="0">
                  <a:pos x="3" y="3"/>
                </a:cxn>
                <a:cxn ang="0">
                  <a:pos x="8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24" h="24">
                  <a:moveTo>
                    <a:pt x="13" y="0"/>
                  </a:moveTo>
                  <a:lnTo>
                    <a:pt x="13" y="0"/>
                  </a:lnTo>
                  <a:lnTo>
                    <a:pt x="16" y="2"/>
                  </a:lnTo>
                  <a:lnTo>
                    <a:pt x="21" y="3"/>
                  </a:lnTo>
                  <a:lnTo>
                    <a:pt x="22" y="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2" y="16"/>
                  </a:lnTo>
                  <a:lnTo>
                    <a:pt x="21" y="19"/>
                  </a:lnTo>
                  <a:lnTo>
                    <a:pt x="16" y="22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8" y="22"/>
                  </a:lnTo>
                  <a:lnTo>
                    <a:pt x="3" y="21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8"/>
                  </a:lnTo>
                  <a:lnTo>
                    <a:pt x="3" y="3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8" name="Freeform 302"/>
            <p:cNvSpPr>
              <a:spLocks noChangeAspect="1"/>
            </p:cNvSpPr>
            <p:nvPr userDrawn="1"/>
          </p:nvSpPr>
          <p:spPr bwMode="auto">
            <a:xfrm>
              <a:off x="5417" y="705"/>
              <a:ext cx="23" cy="3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1" y="1"/>
                </a:cxn>
                <a:cxn ang="0">
                  <a:pos x="21" y="11"/>
                </a:cxn>
                <a:cxn ang="0">
                  <a:pos x="21" y="11"/>
                </a:cxn>
                <a:cxn ang="0">
                  <a:pos x="21" y="11"/>
                </a:cxn>
                <a:cxn ang="0">
                  <a:pos x="24" y="6"/>
                </a:cxn>
                <a:cxn ang="0">
                  <a:pos x="29" y="3"/>
                </a:cxn>
                <a:cxn ang="0">
                  <a:pos x="34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6" y="0"/>
                </a:cxn>
                <a:cxn ang="0">
                  <a:pos x="46" y="19"/>
                </a:cxn>
                <a:cxn ang="0">
                  <a:pos x="46" y="19"/>
                </a:cxn>
                <a:cxn ang="0">
                  <a:pos x="38" y="17"/>
                </a:cxn>
                <a:cxn ang="0">
                  <a:pos x="38" y="17"/>
                </a:cxn>
                <a:cxn ang="0">
                  <a:pos x="32" y="17"/>
                </a:cxn>
                <a:cxn ang="0">
                  <a:pos x="26" y="20"/>
                </a:cxn>
                <a:cxn ang="0">
                  <a:pos x="22" y="27"/>
                </a:cxn>
                <a:cxn ang="0">
                  <a:pos x="21" y="36"/>
                </a:cxn>
                <a:cxn ang="0">
                  <a:pos x="21" y="65"/>
                </a:cxn>
                <a:cxn ang="0">
                  <a:pos x="0" y="65"/>
                </a:cxn>
                <a:cxn ang="0">
                  <a:pos x="0" y="1"/>
                </a:cxn>
              </a:cxnLst>
              <a:rect l="0" t="0" r="r" b="b"/>
              <a:pathLst>
                <a:path w="46" h="65">
                  <a:moveTo>
                    <a:pt x="0" y="1"/>
                  </a:moveTo>
                  <a:lnTo>
                    <a:pt x="21" y="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4" y="6"/>
                  </a:lnTo>
                  <a:lnTo>
                    <a:pt x="29" y="3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2" y="17"/>
                  </a:lnTo>
                  <a:lnTo>
                    <a:pt x="26" y="20"/>
                  </a:lnTo>
                  <a:lnTo>
                    <a:pt x="22" y="27"/>
                  </a:lnTo>
                  <a:lnTo>
                    <a:pt x="21" y="36"/>
                  </a:lnTo>
                  <a:lnTo>
                    <a:pt x="21" y="65"/>
                  </a:lnTo>
                  <a:lnTo>
                    <a:pt x="0" y="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79" name="Freeform 303"/>
            <p:cNvSpPr>
              <a:spLocks noChangeAspect="1" noEditPoints="1"/>
            </p:cNvSpPr>
            <p:nvPr userDrawn="1"/>
          </p:nvSpPr>
          <p:spPr bwMode="auto">
            <a:xfrm>
              <a:off x="5450" y="705"/>
              <a:ext cx="33" cy="33"/>
            </a:xfrm>
            <a:custGeom>
              <a:avLst/>
              <a:gdLst/>
              <a:ahLst/>
              <a:cxnLst>
                <a:cxn ang="0">
                  <a:pos x="66" y="39"/>
                </a:cxn>
                <a:cxn ang="0">
                  <a:pos x="20" y="39"/>
                </a:cxn>
                <a:cxn ang="0">
                  <a:pos x="20" y="39"/>
                </a:cxn>
                <a:cxn ang="0">
                  <a:pos x="22" y="44"/>
                </a:cxn>
                <a:cxn ang="0">
                  <a:pos x="25" y="47"/>
                </a:cxn>
                <a:cxn ang="0">
                  <a:pos x="30" y="50"/>
                </a:cxn>
                <a:cxn ang="0">
                  <a:pos x="35" y="52"/>
                </a:cxn>
                <a:cxn ang="0">
                  <a:pos x="35" y="52"/>
                </a:cxn>
                <a:cxn ang="0">
                  <a:pos x="39" y="50"/>
                </a:cxn>
                <a:cxn ang="0">
                  <a:pos x="44" y="49"/>
                </a:cxn>
                <a:cxn ang="0">
                  <a:pos x="49" y="44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57" y="60"/>
                </a:cxn>
                <a:cxn ang="0">
                  <a:pos x="51" y="63"/>
                </a:cxn>
                <a:cxn ang="0">
                  <a:pos x="43" y="66"/>
                </a:cxn>
                <a:cxn ang="0">
                  <a:pos x="35" y="66"/>
                </a:cxn>
                <a:cxn ang="0">
                  <a:pos x="35" y="66"/>
                </a:cxn>
                <a:cxn ang="0">
                  <a:pos x="28" y="66"/>
                </a:cxn>
                <a:cxn ang="0">
                  <a:pos x="20" y="65"/>
                </a:cxn>
                <a:cxn ang="0">
                  <a:pos x="16" y="61"/>
                </a:cxn>
                <a:cxn ang="0">
                  <a:pos x="9" y="57"/>
                </a:cxn>
                <a:cxn ang="0">
                  <a:pos x="6" y="52"/>
                </a:cxn>
                <a:cxn ang="0">
                  <a:pos x="3" y="47"/>
                </a:cxn>
                <a:cxn ang="0">
                  <a:pos x="0" y="41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1" y="20"/>
                </a:cxn>
                <a:cxn ang="0">
                  <a:pos x="5" y="14"/>
                </a:cxn>
                <a:cxn ang="0">
                  <a:pos x="9" y="9"/>
                </a:cxn>
                <a:cxn ang="0">
                  <a:pos x="14" y="4"/>
                </a:cxn>
                <a:cxn ang="0">
                  <a:pos x="19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47" y="1"/>
                </a:cxn>
                <a:cxn ang="0">
                  <a:pos x="54" y="6"/>
                </a:cxn>
                <a:cxn ang="0">
                  <a:pos x="59" y="11"/>
                </a:cxn>
                <a:cxn ang="0">
                  <a:pos x="62" y="15"/>
                </a:cxn>
                <a:cxn ang="0">
                  <a:pos x="65" y="23"/>
                </a:cxn>
                <a:cxn ang="0">
                  <a:pos x="66" y="30"/>
                </a:cxn>
                <a:cxn ang="0">
                  <a:pos x="66" y="39"/>
                </a:cxn>
                <a:cxn ang="0">
                  <a:pos x="66" y="39"/>
                </a:cxn>
                <a:cxn ang="0">
                  <a:pos x="46" y="25"/>
                </a:cxn>
                <a:cxn ang="0">
                  <a:pos x="46" y="25"/>
                </a:cxn>
                <a:cxn ang="0">
                  <a:pos x="44" y="20"/>
                </a:cxn>
                <a:cxn ang="0">
                  <a:pos x="43" y="17"/>
                </a:cxn>
                <a:cxn ang="0">
                  <a:pos x="38" y="14"/>
                </a:cxn>
                <a:cxn ang="0">
                  <a:pos x="33" y="14"/>
                </a:cxn>
                <a:cxn ang="0">
                  <a:pos x="33" y="14"/>
                </a:cxn>
                <a:cxn ang="0">
                  <a:pos x="28" y="14"/>
                </a:cxn>
                <a:cxn ang="0">
                  <a:pos x="24" y="17"/>
                </a:cxn>
                <a:cxn ang="0">
                  <a:pos x="20" y="20"/>
                </a:cxn>
                <a:cxn ang="0">
                  <a:pos x="20" y="25"/>
                </a:cxn>
                <a:cxn ang="0">
                  <a:pos x="46" y="25"/>
                </a:cxn>
              </a:cxnLst>
              <a:rect l="0" t="0" r="r" b="b"/>
              <a:pathLst>
                <a:path w="66" h="66">
                  <a:moveTo>
                    <a:pt x="66" y="39"/>
                  </a:moveTo>
                  <a:lnTo>
                    <a:pt x="20" y="39"/>
                  </a:lnTo>
                  <a:lnTo>
                    <a:pt x="20" y="39"/>
                  </a:lnTo>
                  <a:lnTo>
                    <a:pt x="22" y="44"/>
                  </a:lnTo>
                  <a:lnTo>
                    <a:pt x="25" y="47"/>
                  </a:lnTo>
                  <a:lnTo>
                    <a:pt x="30" y="50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9" y="50"/>
                  </a:lnTo>
                  <a:lnTo>
                    <a:pt x="44" y="49"/>
                  </a:lnTo>
                  <a:lnTo>
                    <a:pt x="49" y="4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7" y="60"/>
                  </a:lnTo>
                  <a:lnTo>
                    <a:pt x="51" y="63"/>
                  </a:lnTo>
                  <a:lnTo>
                    <a:pt x="43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28" y="66"/>
                  </a:lnTo>
                  <a:lnTo>
                    <a:pt x="20" y="65"/>
                  </a:lnTo>
                  <a:lnTo>
                    <a:pt x="16" y="61"/>
                  </a:lnTo>
                  <a:lnTo>
                    <a:pt x="9" y="57"/>
                  </a:lnTo>
                  <a:lnTo>
                    <a:pt x="6" y="52"/>
                  </a:lnTo>
                  <a:lnTo>
                    <a:pt x="3" y="47"/>
                  </a:lnTo>
                  <a:lnTo>
                    <a:pt x="0" y="4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41" y="0"/>
                  </a:lnTo>
                  <a:lnTo>
                    <a:pt x="47" y="1"/>
                  </a:lnTo>
                  <a:lnTo>
                    <a:pt x="54" y="6"/>
                  </a:lnTo>
                  <a:lnTo>
                    <a:pt x="59" y="11"/>
                  </a:lnTo>
                  <a:lnTo>
                    <a:pt x="62" y="15"/>
                  </a:lnTo>
                  <a:lnTo>
                    <a:pt x="65" y="23"/>
                  </a:lnTo>
                  <a:lnTo>
                    <a:pt x="66" y="30"/>
                  </a:lnTo>
                  <a:lnTo>
                    <a:pt x="66" y="39"/>
                  </a:lnTo>
                  <a:lnTo>
                    <a:pt x="66" y="39"/>
                  </a:lnTo>
                  <a:close/>
                  <a:moveTo>
                    <a:pt x="46" y="25"/>
                  </a:moveTo>
                  <a:lnTo>
                    <a:pt x="46" y="25"/>
                  </a:lnTo>
                  <a:lnTo>
                    <a:pt x="44" y="20"/>
                  </a:lnTo>
                  <a:lnTo>
                    <a:pt x="43" y="17"/>
                  </a:lnTo>
                  <a:lnTo>
                    <a:pt x="38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28" y="14"/>
                  </a:lnTo>
                  <a:lnTo>
                    <a:pt x="24" y="17"/>
                  </a:lnTo>
                  <a:lnTo>
                    <a:pt x="20" y="20"/>
                  </a:lnTo>
                  <a:lnTo>
                    <a:pt x="20" y="25"/>
                  </a:lnTo>
                  <a:lnTo>
                    <a:pt x="46" y="25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0" name="Freeform 304"/>
            <p:cNvSpPr>
              <a:spLocks noChangeAspect="1" noEditPoints="1"/>
            </p:cNvSpPr>
            <p:nvPr userDrawn="1"/>
          </p:nvSpPr>
          <p:spPr bwMode="auto">
            <a:xfrm>
              <a:off x="5192" y="705"/>
              <a:ext cx="33" cy="33"/>
            </a:xfrm>
            <a:custGeom>
              <a:avLst/>
              <a:gdLst/>
              <a:ahLst/>
              <a:cxnLst>
                <a:cxn ang="0">
                  <a:pos x="65" y="39"/>
                </a:cxn>
                <a:cxn ang="0">
                  <a:pos x="19" y="39"/>
                </a:cxn>
                <a:cxn ang="0">
                  <a:pos x="19" y="39"/>
                </a:cxn>
                <a:cxn ang="0">
                  <a:pos x="20" y="44"/>
                </a:cxn>
                <a:cxn ang="0">
                  <a:pos x="25" y="47"/>
                </a:cxn>
                <a:cxn ang="0">
                  <a:pos x="30" y="50"/>
                </a:cxn>
                <a:cxn ang="0">
                  <a:pos x="35" y="52"/>
                </a:cxn>
                <a:cxn ang="0">
                  <a:pos x="35" y="52"/>
                </a:cxn>
                <a:cxn ang="0">
                  <a:pos x="40" y="50"/>
                </a:cxn>
                <a:cxn ang="0">
                  <a:pos x="43" y="49"/>
                </a:cxn>
                <a:cxn ang="0">
                  <a:pos x="49" y="44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57" y="60"/>
                </a:cxn>
                <a:cxn ang="0">
                  <a:pos x="49" y="63"/>
                </a:cxn>
                <a:cxn ang="0">
                  <a:pos x="43" y="66"/>
                </a:cxn>
                <a:cxn ang="0">
                  <a:pos x="35" y="66"/>
                </a:cxn>
                <a:cxn ang="0">
                  <a:pos x="35" y="66"/>
                </a:cxn>
                <a:cxn ang="0">
                  <a:pos x="27" y="66"/>
                </a:cxn>
                <a:cxn ang="0">
                  <a:pos x="20" y="65"/>
                </a:cxn>
                <a:cxn ang="0">
                  <a:pos x="14" y="61"/>
                </a:cxn>
                <a:cxn ang="0">
                  <a:pos x="9" y="57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1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1" y="20"/>
                </a:cxn>
                <a:cxn ang="0">
                  <a:pos x="5" y="14"/>
                </a:cxn>
                <a:cxn ang="0">
                  <a:pos x="8" y="9"/>
                </a:cxn>
                <a:cxn ang="0">
                  <a:pos x="13" y="4"/>
                </a:cxn>
                <a:cxn ang="0">
                  <a:pos x="19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40" y="0"/>
                </a:cxn>
                <a:cxn ang="0">
                  <a:pos x="47" y="1"/>
                </a:cxn>
                <a:cxn ang="0">
                  <a:pos x="52" y="6"/>
                </a:cxn>
                <a:cxn ang="0">
                  <a:pos x="57" y="11"/>
                </a:cxn>
                <a:cxn ang="0">
                  <a:pos x="62" y="15"/>
                </a:cxn>
                <a:cxn ang="0">
                  <a:pos x="63" y="23"/>
                </a:cxn>
                <a:cxn ang="0">
                  <a:pos x="65" y="30"/>
                </a:cxn>
                <a:cxn ang="0">
                  <a:pos x="65" y="39"/>
                </a:cxn>
                <a:cxn ang="0">
                  <a:pos x="65" y="39"/>
                </a:cxn>
                <a:cxn ang="0">
                  <a:pos x="46" y="25"/>
                </a:cxn>
                <a:cxn ang="0">
                  <a:pos x="46" y="25"/>
                </a:cxn>
                <a:cxn ang="0">
                  <a:pos x="44" y="20"/>
                </a:cxn>
                <a:cxn ang="0">
                  <a:pos x="41" y="17"/>
                </a:cxn>
                <a:cxn ang="0">
                  <a:pos x="38" y="14"/>
                </a:cxn>
                <a:cxn ang="0">
                  <a:pos x="33" y="14"/>
                </a:cxn>
                <a:cxn ang="0">
                  <a:pos x="33" y="14"/>
                </a:cxn>
                <a:cxn ang="0">
                  <a:pos x="27" y="14"/>
                </a:cxn>
                <a:cxn ang="0">
                  <a:pos x="24" y="17"/>
                </a:cxn>
                <a:cxn ang="0">
                  <a:pos x="20" y="20"/>
                </a:cxn>
                <a:cxn ang="0">
                  <a:pos x="19" y="25"/>
                </a:cxn>
                <a:cxn ang="0">
                  <a:pos x="46" y="25"/>
                </a:cxn>
              </a:cxnLst>
              <a:rect l="0" t="0" r="r" b="b"/>
              <a:pathLst>
                <a:path w="65" h="66">
                  <a:moveTo>
                    <a:pt x="65" y="39"/>
                  </a:moveTo>
                  <a:lnTo>
                    <a:pt x="19" y="39"/>
                  </a:lnTo>
                  <a:lnTo>
                    <a:pt x="19" y="39"/>
                  </a:lnTo>
                  <a:lnTo>
                    <a:pt x="20" y="44"/>
                  </a:lnTo>
                  <a:lnTo>
                    <a:pt x="25" y="47"/>
                  </a:lnTo>
                  <a:lnTo>
                    <a:pt x="30" y="50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40" y="50"/>
                  </a:lnTo>
                  <a:lnTo>
                    <a:pt x="43" y="49"/>
                  </a:lnTo>
                  <a:lnTo>
                    <a:pt x="49" y="4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7" y="60"/>
                  </a:lnTo>
                  <a:lnTo>
                    <a:pt x="49" y="63"/>
                  </a:lnTo>
                  <a:lnTo>
                    <a:pt x="43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27" y="66"/>
                  </a:lnTo>
                  <a:lnTo>
                    <a:pt x="20" y="65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5" y="14"/>
                  </a:lnTo>
                  <a:lnTo>
                    <a:pt x="8" y="9"/>
                  </a:lnTo>
                  <a:lnTo>
                    <a:pt x="13" y="4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7" y="1"/>
                  </a:lnTo>
                  <a:lnTo>
                    <a:pt x="52" y="6"/>
                  </a:lnTo>
                  <a:lnTo>
                    <a:pt x="57" y="11"/>
                  </a:lnTo>
                  <a:lnTo>
                    <a:pt x="62" y="15"/>
                  </a:lnTo>
                  <a:lnTo>
                    <a:pt x="63" y="23"/>
                  </a:lnTo>
                  <a:lnTo>
                    <a:pt x="65" y="30"/>
                  </a:lnTo>
                  <a:lnTo>
                    <a:pt x="65" y="39"/>
                  </a:lnTo>
                  <a:lnTo>
                    <a:pt x="65" y="39"/>
                  </a:lnTo>
                  <a:close/>
                  <a:moveTo>
                    <a:pt x="46" y="25"/>
                  </a:moveTo>
                  <a:lnTo>
                    <a:pt x="46" y="25"/>
                  </a:lnTo>
                  <a:lnTo>
                    <a:pt x="44" y="20"/>
                  </a:lnTo>
                  <a:lnTo>
                    <a:pt x="41" y="17"/>
                  </a:lnTo>
                  <a:lnTo>
                    <a:pt x="38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27" y="14"/>
                  </a:lnTo>
                  <a:lnTo>
                    <a:pt x="24" y="17"/>
                  </a:lnTo>
                  <a:lnTo>
                    <a:pt x="20" y="20"/>
                  </a:lnTo>
                  <a:lnTo>
                    <a:pt x="19" y="25"/>
                  </a:lnTo>
                  <a:lnTo>
                    <a:pt x="46" y="25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1" name="Freeform 305"/>
            <p:cNvSpPr>
              <a:spLocks noChangeAspect="1" noEditPoints="1"/>
            </p:cNvSpPr>
            <p:nvPr userDrawn="1"/>
          </p:nvSpPr>
          <p:spPr bwMode="auto">
            <a:xfrm>
              <a:off x="4859" y="705"/>
              <a:ext cx="36" cy="33"/>
            </a:xfrm>
            <a:custGeom>
              <a:avLst/>
              <a:gdLst/>
              <a:ahLst/>
              <a:cxnLst>
                <a:cxn ang="0">
                  <a:pos x="70" y="65"/>
                </a:cxn>
                <a:cxn ang="0">
                  <a:pos x="52" y="65"/>
                </a:cxn>
                <a:cxn ang="0">
                  <a:pos x="52" y="57"/>
                </a:cxn>
                <a:cxn ang="0">
                  <a:pos x="52" y="57"/>
                </a:cxn>
                <a:cxn ang="0">
                  <a:pos x="52" y="57"/>
                </a:cxn>
                <a:cxn ang="0">
                  <a:pos x="47" y="60"/>
                </a:cxn>
                <a:cxn ang="0">
                  <a:pos x="43" y="63"/>
                </a:cxn>
                <a:cxn ang="0">
                  <a:pos x="36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9" y="65"/>
                </a:cxn>
                <a:cxn ang="0">
                  <a:pos x="12" y="61"/>
                </a:cxn>
                <a:cxn ang="0">
                  <a:pos x="8" y="57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1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1" y="20"/>
                </a:cxn>
                <a:cxn ang="0">
                  <a:pos x="4" y="14"/>
                </a:cxn>
                <a:cxn ang="0">
                  <a:pos x="9" y="9"/>
                </a:cxn>
                <a:cxn ang="0">
                  <a:pos x="12" y="4"/>
                </a:cxn>
                <a:cxn ang="0">
                  <a:pos x="19" y="1"/>
                </a:cxn>
                <a:cxn ang="0">
                  <a:pos x="25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36" y="0"/>
                </a:cxn>
                <a:cxn ang="0">
                  <a:pos x="43" y="1"/>
                </a:cxn>
                <a:cxn ang="0">
                  <a:pos x="46" y="4"/>
                </a:cxn>
                <a:cxn ang="0">
                  <a:pos x="50" y="7"/>
                </a:cxn>
                <a:cxn ang="0">
                  <a:pos x="50" y="7"/>
                </a:cxn>
                <a:cxn ang="0">
                  <a:pos x="50" y="1"/>
                </a:cxn>
                <a:cxn ang="0">
                  <a:pos x="70" y="1"/>
                </a:cxn>
                <a:cxn ang="0">
                  <a:pos x="70" y="65"/>
                </a:cxn>
                <a:cxn ang="0">
                  <a:pos x="36" y="15"/>
                </a:cxn>
                <a:cxn ang="0">
                  <a:pos x="36" y="15"/>
                </a:cxn>
                <a:cxn ang="0">
                  <a:pos x="30" y="17"/>
                </a:cxn>
                <a:cxn ang="0">
                  <a:pos x="24" y="20"/>
                </a:cxn>
                <a:cxn ang="0">
                  <a:pos x="20" y="25"/>
                </a:cxn>
                <a:cxn ang="0">
                  <a:pos x="20" y="33"/>
                </a:cxn>
                <a:cxn ang="0">
                  <a:pos x="20" y="33"/>
                </a:cxn>
                <a:cxn ang="0">
                  <a:pos x="20" y="39"/>
                </a:cxn>
                <a:cxn ang="0">
                  <a:pos x="24" y="46"/>
                </a:cxn>
                <a:cxn ang="0">
                  <a:pos x="30" y="49"/>
                </a:cxn>
                <a:cxn ang="0">
                  <a:pos x="36" y="50"/>
                </a:cxn>
                <a:cxn ang="0">
                  <a:pos x="36" y="50"/>
                </a:cxn>
                <a:cxn ang="0">
                  <a:pos x="43" y="49"/>
                </a:cxn>
                <a:cxn ang="0">
                  <a:pos x="47" y="46"/>
                </a:cxn>
                <a:cxn ang="0">
                  <a:pos x="50" y="39"/>
                </a:cxn>
                <a:cxn ang="0">
                  <a:pos x="52" y="33"/>
                </a:cxn>
                <a:cxn ang="0">
                  <a:pos x="52" y="33"/>
                </a:cxn>
                <a:cxn ang="0">
                  <a:pos x="50" y="25"/>
                </a:cxn>
                <a:cxn ang="0">
                  <a:pos x="47" y="20"/>
                </a:cxn>
                <a:cxn ang="0">
                  <a:pos x="43" y="17"/>
                </a:cxn>
                <a:cxn ang="0">
                  <a:pos x="36" y="15"/>
                </a:cxn>
                <a:cxn ang="0">
                  <a:pos x="36" y="15"/>
                </a:cxn>
              </a:cxnLst>
              <a:rect l="0" t="0" r="r" b="b"/>
              <a:pathLst>
                <a:path w="70" h="66">
                  <a:moveTo>
                    <a:pt x="70" y="65"/>
                  </a:moveTo>
                  <a:lnTo>
                    <a:pt x="52" y="65"/>
                  </a:lnTo>
                  <a:lnTo>
                    <a:pt x="52" y="57"/>
                  </a:lnTo>
                  <a:lnTo>
                    <a:pt x="52" y="57"/>
                  </a:lnTo>
                  <a:lnTo>
                    <a:pt x="52" y="57"/>
                  </a:lnTo>
                  <a:lnTo>
                    <a:pt x="47" y="60"/>
                  </a:lnTo>
                  <a:lnTo>
                    <a:pt x="43" y="63"/>
                  </a:lnTo>
                  <a:lnTo>
                    <a:pt x="36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24" y="66"/>
                  </a:lnTo>
                  <a:lnTo>
                    <a:pt x="19" y="65"/>
                  </a:lnTo>
                  <a:lnTo>
                    <a:pt x="12" y="61"/>
                  </a:lnTo>
                  <a:lnTo>
                    <a:pt x="8" y="57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2" y="4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3" y="1"/>
                  </a:lnTo>
                  <a:lnTo>
                    <a:pt x="46" y="4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1"/>
                  </a:lnTo>
                  <a:lnTo>
                    <a:pt x="70" y="1"/>
                  </a:lnTo>
                  <a:lnTo>
                    <a:pt x="70" y="65"/>
                  </a:lnTo>
                  <a:close/>
                  <a:moveTo>
                    <a:pt x="36" y="15"/>
                  </a:moveTo>
                  <a:lnTo>
                    <a:pt x="36" y="15"/>
                  </a:lnTo>
                  <a:lnTo>
                    <a:pt x="30" y="17"/>
                  </a:lnTo>
                  <a:lnTo>
                    <a:pt x="24" y="20"/>
                  </a:lnTo>
                  <a:lnTo>
                    <a:pt x="20" y="25"/>
                  </a:lnTo>
                  <a:lnTo>
                    <a:pt x="20" y="33"/>
                  </a:lnTo>
                  <a:lnTo>
                    <a:pt x="20" y="33"/>
                  </a:lnTo>
                  <a:lnTo>
                    <a:pt x="20" y="39"/>
                  </a:lnTo>
                  <a:lnTo>
                    <a:pt x="24" y="46"/>
                  </a:lnTo>
                  <a:lnTo>
                    <a:pt x="30" y="49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43" y="49"/>
                  </a:lnTo>
                  <a:lnTo>
                    <a:pt x="47" y="46"/>
                  </a:lnTo>
                  <a:lnTo>
                    <a:pt x="50" y="39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0" y="25"/>
                  </a:lnTo>
                  <a:lnTo>
                    <a:pt x="47" y="20"/>
                  </a:lnTo>
                  <a:lnTo>
                    <a:pt x="43" y="17"/>
                  </a:lnTo>
                  <a:lnTo>
                    <a:pt x="36" y="15"/>
                  </a:lnTo>
                  <a:lnTo>
                    <a:pt x="36" y="15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2" name="Freeform 306"/>
            <p:cNvSpPr>
              <a:spLocks noChangeAspect="1" noEditPoints="1"/>
            </p:cNvSpPr>
            <p:nvPr userDrawn="1"/>
          </p:nvSpPr>
          <p:spPr bwMode="auto">
            <a:xfrm>
              <a:off x="5044" y="705"/>
              <a:ext cx="36" cy="47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9" y="1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22" y="4"/>
                </a:cxn>
                <a:cxn ang="0">
                  <a:pos x="27" y="1"/>
                </a:cxn>
                <a:cxn ang="0">
                  <a:pos x="33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46" y="0"/>
                </a:cxn>
                <a:cxn ang="0">
                  <a:pos x="52" y="1"/>
                </a:cxn>
                <a:cxn ang="0">
                  <a:pos x="57" y="4"/>
                </a:cxn>
                <a:cxn ang="0">
                  <a:pos x="61" y="7"/>
                </a:cxn>
                <a:cxn ang="0">
                  <a:pos x="65" y="12"/>
                </a:cxn>
                <a:cxn ang="0">
                  <a:pos x="68" y="19"/>
                </a:cxn>
                <a:cxn ang="0">
                  <a:pos x="69" y="25"/>
                </a:cxn>
                <a:cxn ang="0">
                  <a:pos x="69" y="33"/>
                </a:cxn>
                <a:cxn ang="0">
                  <a:pos x="69" y="33"/>
                </a:cxn>
                <a:cxn ang="0">
                  <a:pos x="69" y="39"/>
                </a:cxn>
                <a:cxn ang="0">
                  <a:pos x="68" y="46"/>
                </a:cxn>
                <a:cxn ang="0">
                  <a:pos x="65" y="52"/>
                </a:cxn>
                <a:cxn ang="0">
                  <a:pos x="61" y="57"/>
                </a:cxn>
                <a:cxn ang="0">
                  <a:pos x="57" y="61"/>
                </a:cxn>
                <a:cxn ang="0">
                  <a:pos x="50" y="65"/>
                </a:cxn>
                <a:cxn ang="0">
                  <a:pos x="46" y="66"/>
                </a:cxn>
                <a:cxn ang="0">
                  <a:pos x="38" y="66"/>
                </a:cxn>
                <a:cxn ang="0">
                  <a:pos x="38" y="66"/>
                </a:cxn>
                <a:cxn ang="0">
                  <a:pos x="28" y="65"/>
                </a:cxn>
                <a:cxn ang="0">
                  <a:pos x="23" y="63"/>
                </a:cxn>
                <a:cxn ang="0">
                  <a:pos x="20" y="60"/>
                </a:cxn>
                <a:cxn ang="0">
                  <a:pos x="20" y="60"/>
                </a:cxn>
                <a:cxn ang="0">
                  <a:pos x="20" y="95"/>
                </a:cxn>
                <a:cxn ang="0">
                  <a:pos x="0" y="95"/>
                </a:cxn>
                <a:cxn ang="0">
                  <a:pos x="0" y="1"/>
                </a:cxn>
                <a:cxn ang="0">
                  <a:pos x="34" y="50"/>
                </a:cxn>
                <a:cxn ang="0">
                  <a:pos x="34" y="50"/>
                </a:cxn>
                <a:cxn ang="0">
                  <a:pos x="41" y="49"/>
                </a:cxn>
                <a:cxn ang="0">
                  <a:pos x="46" y="46"/>
                </a:cxn>
                <a:cxn ang="0">
                  <a:pos x="49" y="39"/>
                </a:cxn>
                <a:cxn ang="0">
                  <a:pos x="50" y="33"/>
                </a:cxn>
                <a:cxn ang="0">
                  <a:pos x="50" y="33"/>
                </a:cxn>
                <a:cxn ang="0">
                  <a:pos x="49" y="25"/>
                </a:cxn>
                <a:cxn ang="0">
                  <a:pos x="46" y="20"/>
                </a:cxn>
                <a:cxn ang="0">
                  <a:pos x="41" y="17"/>
                </a:cxn>
                <a:cxn ang="0">
                  <a:pos x="34" y="15"/>
                </a:cxn>
                <a:cxn ang="0">
                  <a:pos x="34" y="15"/>
                </a:cxn>
                <a:cxn ang="0">
                  <a:pos x="28" y="17"/>
                </a:cxn>
                <a:cxn ang="0">
                  <a:pos x="23" y="20"/>
                </a:cxn>
                <a:cxn ang="0">
                  <a:pos x="20" y="25"/>
                </a:cxn>
                <a:cxn ang="0">
                  <a:pos x="19" y="33"/>
                </a:cxn>
                <a:cxn ang="0">
                  <a:pos x="19" y="33"/>
                </a:cxn>
                <a:cxn ang="0">
                  <a:pos x="20" y="39"/>
                </a:cxn>
                <a:cxn ang="0">
                  <a:pos x="23" y="46"/>
                </a:cxn>
                <a:cxn ang="0">
                  <a:pos x="28" y="49"/>
                </a:cxn>
                <a:cxn ang="0">
                  <a:pos x="34" y="50"/>
                </a:cxn>
                <a:cxn ang="0">
                  <a:pos x="34" y="50"/>
                </a:cxn>
              </a:cxnLst>
              <a:rect l="0" t="0" r="r" b="b"/>
              <a:pathLst>
                <a:path w="69" h="95">
                  <a:moveTo>
                    <a:pt x="0" y="1"/>
                  </a:moveTo>
                  <a:lnTo>
                    <a:pt x="19" y="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2" y="4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2" y="1"/>
                  </a:lnTo>
                  <a:lnTo>
                    <a:pt x="57" y="4"/>
                  </a:lnTo>
                  <a:lnTo>
                    <a:pt x="61" y="7"/>
                  </a:lnTo>
                  <a:lnTo>
                    <a:pt x="65" y="12"/>
                  </a:lnTo>
                  <a:lnTo>
                    <a:pt x="68" y="19"/>
                  </a:lnTo>
                  <a:lnTo>
                    <a:pt x="69" y="25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9"/>
                  </a:lnTo>
                  <a:lnTo>
                    <a:pt x="68" y="46"/>
                  </a:lnTo>
                  <a:lnTo>
                    <a:pt x="65" y="52"/>
                  </a:lnTo>
                  <a:lnTo>
                    <a:pt x="61" y="57"/>
                  </a:lnTo>
                  <a:lnTo>
                    <a:pt x="57" y="61"/>
                  </a:lnTo>
                  <a:lnTo>
                    <a:pt x="50" y="65"/>
                  </a:lnTo>
                  <a:lnTo>
                    <a:pt x="46" y="66"/>
                  </a:lnTo>
                  <a:lnTo>
                    <a:pt x="38" y="66"/>
                  </a:lnTo>
                  <a:lnTo>
                    <a:pt x="38" y="66"/>
                  </a:lnTo>
                  <a:lnTo>
                    <a:pt x="28" y="65"/>
                  </a:lnTo>
                  <a:lnTo>
                    <a:pt x="23" y="63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95"/>
                  </a:lnTo>
                  <a:lnTo>
                    <a:pt x="0" y="95"/>
                  </a:lnTo>
                  <a:lnTo>
                    <a:pt x="0" y="1"/>
                  </a:lnTo>
                  <a:close/>
                  <a:moveTo>
                    <a:pt x="34" y="50"/>
                  </a:moveTo>
                  <a:lnTo>
                    <a:pt x="34" y="50"/>
                  </a:lnTo>
                  <a:lnTo>
                    <a:pt x="41" y="49"/>
                  </a:lnTo>
                  <a:lnTo>
                    <a:pt x="46" y="46"/>
                  </a:lnTo>
                  <a:lnTo>
                    <a:pt x="49" y="39"/>
                  </a:lnTo>
                  <a:lnTo>
                    <a:pt x="50" y="33"/>
                  </a:lnTo>
                  <a:lnTo>
                    <a:pt x="50" y="33"/>
                  </a:lnTo>
                  <a:lnTo>
                    <a:pt x="49" y="25"/>
                  </a:lnTo>
                  <a:lnTo>
                    <a:pt x="46" y="20"/>
                  </a:lnTo>
                  <a:lnTo>
                    <a:pt x="41" y="17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28" y="17"/>
                  </a:lnTo>
                  <a:lnTo>
                    <a:pt x="23" y="20"/>
                  </a:lnTo>
                  <a:lnTo>
                    <a:pt x="20" y="25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0" y="39"/>
                  </a:lnTo>
                  <a:lnTo>
                    <a:pt x="23" y="46"/>
                  </a:lnTo>
                  <a:lnTo>
                    <a:pt x="28" y="49"/>
                  </a:lnTo>
                  <a:lnTo>
                    <a:pt x="34" y="50"/>
                  </a:lnTo>
                  <a:lnTo>
                    <a:pt x="34" y="50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3" name="Freeform 307"/>
            <p:cNvSpPr>
              <a:spLocks noChangeAspect="1"/>
            </p:cNvSpPr>
            <p:nvPr userDrawn="1"/>
          </p:nvSpPr>
          <p:spPr bwMode="auto">
            <a:xfrm>
              <a:off x="4911" y="705"/>
              <a:ext cx="51" cy="3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9" y="1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22" y="6"/>
                </a:cxn>
                <a:cxn ang="0">
                  <a:pos x="27" y="3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4" y="0"/>
                </a:cxn>
                <a:cxn ang="0">
                  <a:pos x="51" y="3"/>
                </a:cxn>
                <a:cxn ang="0">
                  <a:pos x="55" y="6"/>
                </a:cxn>
                <a:cxn ang="0">
                  <a:pos x="57" y="11"/>
                </a:cxn>
                <a:cxn ang="0">
                  <a:pos x="57" y="11"/>
                </a:cxn>
                <a:cxn ang="0">
                  <a:pos x="57" y="11"/>
                </a:cxn>
                <a:cxn ang="0">
                  <a:pos x="57" y="11"/>
                </a:cxn>
                <a:cxn ang="0">
                  <a:pos x="62" y="6"/>
                </a:cxn>
                <a:cxn ang="0">
                  <a:pos x="67" y="1"/>
                </a:cxn>
                <a:cxn ang="0">
                  <a:pos x="71" y="0"/>
                </a:cxn>
                <a:cxn ang="0">
                  <a:pos x="79" y="0"/>
                </a:cxn>
                <a:cxn ang="0">
                  <a:pos x="79" y="0"/>
                </a:cxn>
                <a:cxn ang="0">
                  <a:pos x="84" y="0"/>
                </a:cxn>
                <a:cxn ang="0">
                  <a:pos x="89" y="1"/>
                </a:cxn>
                <a:cxn ang="0">
                  <a:pos x="94" y="4"/>
                </a:cxn>
                <a:cxn ang="0">
                  <a:pos x="97" y="7"/>
                </a:cxn>
                <a:cxn ang="0">
                  <a:pos x="100" y="15"/>
                </a:cxn>
                <a:cxn ang="0">
                  <a:pos x="101" y="27"/>
                </a:cxn>
                <a:cxn ang="0">
                  <a:pos x="101" y="65"/>
                </a:cxn>
                <a:cxn ang="0">
                  <a:pos x="81" y="65"/>
                </a:cxn>
                <a:cxn ang="0">
                  <a:pos x="81" y="28"/>
                </a:cxn>
                <a:cxn ang="0">
                  <a:pos x="81" y="28"/>
                </a:cxn>
                <a:cxn ang="0">
                  <a:pos x="81" y="23"/>
                </a:cxn>
                <a:cxn ang="0">
                  <a:pos x="79" y="20"/>
                </a:cxn>
                <a:cxn ang="0">
                  <a:pos x="76" y="17"/>
                </a:cxn>
                <a:cxn ang="0">
                  <a:pos x="71" y="17"/>
                </a:cxn>
                <a:cxn ang="0">
                  <a:pos x="71" y="17"/>
                </a:cxn>
                <a:cxn ang="0">
                  <a:pos x="67" y="17"/>
                </a:cxn>
                <a:cxn ang="0">
                  <a:pos x="63" y="20"/>
                </a:cxn>
                <a:cxn ang="0">
                  <a:pos x="62" y="25"/>
                </a:cxn>
                <a:cxn ang="0">
                  <a:pos x="60" y="31"/>
                </a:cxn>
                <a:cxn ang="0">
                  <a:pos x="60" y="65"/>
                </a:cxn>
                <a:cxn ang="0">
                  <a:pos x="40" y="65"/>
                </a:cxn>
                <a:cxn ang="0">
                  <a:pos x="40" y="31"/>
                </a:cxn>
                <a:cxn ang="0">
                  <a:pos x="40" y="31"/>
                </a:cxn>
                <a:cxn ang="0">
                  <a:pos x="40" y="27"/>
                </a:cxn>
                <a:cxn ang="0">
                  <a:pos x="40" y="22"/>
                </a:cxn>
                <a:cxn ang="0">
                  <a:pos x="36" y="19"/>
                </a:cxn>
                <a:cxn ang="0">
                  <a:pos x="33" y="17"/>
                </a:cxn>
                <a:cxn ang="0">
                  <a:pos x="32" y="17"/>
                </a:cxn>
                <a:cxn ang="0">
                  <a:pos x="32" y="17"/>
                </a:cxn>
                <a:cxn ang="0">
                  <a:pos x="27" y="17"/>
                </a:cxn>
                <a:cxn ang="0">
                  <a:pos x="22" y="20"/>
                </a:cxn>
                <a:cxn ang="0">
                  <a:pos x="21" y="25"/>
                </a:cxn>
                <a:cxn ang="0">
                  <a:pos x="19" y="31"/>
                </a:cxn>
                <a:cxn ang="0">
                  <a:pos x="19" y="65"/>
                </a:cxn>
                <a:cxn ang="0">
                  <a:pos x="0" y="65"/>
                </a:cxn>
                <a:cxn ang="0">
                  <a:pos x="0" y="1"/>
                </a:cxn>
              </a:cxnLst>
              <a:rect l="0" t="0" r="r" b="b"/>
              <a:pathLst>
                <a:path w="101" h="65">
                  <a:moveTo>
                    <a:pt x="0" y="1"/>
                  </a:moveTo>
                  <a:lnTo>
                    <a:pt x="19" y="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51" y="3"/>
                  </a:lnTo>
                  <a:lnTo>
                    <a:pt x="55" y="6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62" y="6"/>
                  </a:lnTo>
                  <a:lnTo>
                    <a:pt x="67" y="1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4" y="0"/>
                  </a:lnTo>
                  <a:lnTo>
                    <a:pt x="89" y="1"/>
                  </a:lnTo>
                  <a:lnTo>
                    <a:pt x="94" y="4"/>
                  </a:lnTo>
                  <a:lnTo>
                    <a:pt x="97" y="7"/>
                  </a:lnTo>
                  <a:lnTo>
                    <a:pt x="100" y="15"/>
                  </a:lnTo>
                  <a:lnTo>
                    <a:pt x="101" y="27"/>
                  </a:lnTo>
                  <a:lnTo>
                    <a:pt x="101" y="65"/>
                  </a:lnTo>
                  <a:lnTo>
                    <a:pt x="81" y="65"/>
                  </a:lnTo>
                  <a:lnTo>
                    <a:pt x="81" y="28"/>
                  </a:lnTo>
                  <a:lnTo>
                    <a:pt x="81" y="28"/>
                  </a:lnTo>
                  <a:lnTo>
                    <a:pt x="81" y="23"/>
                  </a:lnTo>
                  <a:lnTo>
                    <a:pt x="79" y="20"/>
                  </a:lnTo>
                  <a:lnTo>
                    <a:pt x="76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67" y="17"/>
                  </a:lnTo>
                  <a:lnTo>
                    <a:pt x="63" y="20"/>
                  </a:lnTo>
                  <a:lnTo>
                    <a:pt x="62" y="25"/>
                  </a:lnTo>
                  <a:lnTo>
                    <a:pt x="60" y="31"/>
                  </a:lnTo>
                  <a:lnTo>
                    <a:pt x="60" y="65"/>
                  </a:lnTo>
                  <a:lnTo>
                    <a:pt x="40" y="65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0" y="27"/>
                  </a:lnTo>
                  <a:lnTo>
                    <a:pt x="40" y="22"/>
                  </a:lnTo>
                  <a:lnTo>
                    <a:pt x="36" y="19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27" y="17"/>
                  </a:lnTo>
                  <a:lnTo>
                    <a:pt x="22" y="20"/>
                  </a:lnTo>
                  <a:lnTo>
                    <a:pt x="21" y="25"/>
                  </a:lnTo>
                  <a:lnTo>
                    <a:pt x="19" y="31"/>
                  </a:lnTo>
                  <a:lnTo>
                    <a:pt x="19" y="65"/>
                  </a:lnTo>
                  <a:lnTo>
                    <a:pt x="0" y="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4" name="Freeform 308"/>
            <p:cNvSpPr>
              <a:spLocks noChangeAspect="1"/>
            </p:cNvSpPr>
            <p:nvPr userDrawn="1"/>
          </p:nvSpPr>
          <p:spPr bwMode="auto">
            <a:xfrm>
              <a:off x="4997" y="705"/>
              <a:ext cx="30" cy="33"/>
            </a:xfrm>
            <a:custGeom>
              <a:avLst/>
              <a:gdLst/>
              <a:ahLst/>
              <a:cxnLst>
                <a:cxn ang="0">
                  <a:pos x="62" y="64"/>
                </a:cxn>
                <a:cxn ang="0">
                  <a:pos x="43" y="64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0" y="59"/>
                </a:cxn>
                <a:cxn ang="0">
                  <a:pos x="35" y="62"/>
                </a:cxn>
                <a:cxn ang="0">
                  <a:pos x="30" y="65"/>
                </a:cxn>
                <a:cxn ang="0">
                  <a:pos x="24" y="65"/>
                </a:cxn>
                <a:cxn ang="0">
                  <a:pos x="24" y="65"/>
                </a:cxn>
                <a:cxn ang="0">
                  <a:pos x="17" y="65"/>
                </a:cxn>
                <a:cxn ang="0">
                  <a:pos x="13" y="64"/>
                </a:cxn>
                <a:cxn ang="0">
                  <a:pos x="8" y="62"/>
                </a:cxn>
                <a:cxn ang="0">
                  <a:pos x="5" y="57"/>
                </a:cxn>
                <a:cxn ang="0">
                  <a:pos x="3" y="54"/>
                </a:cxn>
                <a:cxn ang="0">
                  <a:pos x="0" y="49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19" y="0"/>
                </a:cxn>
                <a:cxn ang="0">
                  <a:pos x="19" y="35"/>
                </a:cxn>
                <a:cxn ang="0">
                  <a:pos x="19" y="35"/>
                </a:cxn>
                <a:cxn ang="0">
                  <a:pos x="19" y="40"/>
                </a:cxn>
                <a:cxn ang="0">
                  <a:pos x="21" y="45"/>
                </a:cxn>
                <a:cxn ang="0">
                  <a:pos x="24" y="48"/>
                </a:cxn>
                <a:cxn ang="0">
                  <a:pos x="30" y="49"/>
                </a:cxn>
                <a:cxn ang="0">
                  <a:pos x="30" y="49"/>
                </a:cxn>
                <a:cxn ang="0">
                  <a:pos x="35" y="48"/>
                </a:cxn>
                <a:cxn ang="0">
                  <a:pos x="40" y="45"/>
                </a:cxn>
                <a:cxn ang="0">
                  <a:pos x="41" y="40"/>
                </a:cxn>
                <a:cxn ang="0">
                  <a:pos x="41" y="33"/>
                </a:cxn>
                <a:cxn ang="0">
                  <a:pos x="41" y="0"/>
                </a:cxn>
                <a:cxn ang="0">
                  <a:pos x="62" y="0"/>
                </a:cxn>
                <a:cxn ang="0">
                  <a:pos x="62" y="64"/>
                </a:cxn>
              </a:cxnLst>
              <a:rect l="0" t="0" r="r" b="b"/>
              <a:pathLst>
                <a:path w="62" h="65">
                  <a:moveTo>
                    <a:pt x="62" y="64"/>
                  </a:moveTo>
                  <a:lnTo>
                    <a:pt x="43" y="64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0" y="59"/>
                  </a:lnTo>
                  <a:lnTo>
                    <a:pt x="35" y="62"/>
                  </a:lnTo>
                  <a:lnTo>
                    <a:pt x="30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17" y="65"/>
                  </a:lnTo>
                  <a:lnTo>
                    <a:pt x="13" y="64"/>
                  </a:lnTo>
                  <a:lnTo>
                    <a:pt x="8" y="62"/>
                  </a:lnTo>
                  <a:lnTo>
                    <a:pt x="5" y="57"/>
                  </a:lnTo>
                  <a:lnTo>
                    <a:pt x="3" y="54"/>
                  </a:lnTo>
                  <a:lnTo>
                    <a:pt x="0" y="49"/>
                  </a:lnTo>
                  <a:lnTo>
                    <a:pt x="0" y="37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40"/>
                  </a:lnTo>
                  <a:lnTo>
                    <a:pt x="21" y="45"/>
                  </a:lnTo>
                  <a:lnTo>
                    <a:pt x="24" y="48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5" y="48"/>
                  </a:lnTo>
                  <a:lnTo>
                    <a:pt x="40" y="45"/>
                  </a:lnTo>
                  <a:lnTo>
                    <a:pt x="41" y="40"/>
                  </a:lnTo>
                  <a:lnTo>
                    <a:pt x="41" y="33"/>
                  </a:lnTo>
                  <a:lnTo>
                    <a:pt x="41" y="0"/>
                  </a:lnTo>
                  <a:lnTo>
                    <a:pt x="62" y="0"/>
                  </a:lnTo>
                  <a:lnTo>
                    <a:pt x="62" y="64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5" name="Freeform 309"/>
            <p:cNvSpPr>
              <a:spLocks noChangeAspect="1"/>
            </p:cNvSpPr>
            <p:nvPr userDrawn="1"/>
          </p:nvSpPr>
          <p:spPr bwMode="auto">
            <a:xfrm>
              <a:off x="5372" y="705"/>
              <a:ext cx="31" cy="33"/>
            </a:xfrm>
            <a:custGeom>
              <a:avLst/>
              <a:gdLst/>
              <a:ahLst/>
              <a:cxnLst>
                <a:cxn ang="0">
                  <a:pos x="62" y="64"/>
                </a:cxn>
                <a:cxn ang="0">
                  <a:pos x="43" y="64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0" y="59"/>
                </a:cxn>
                <a:cxn ang="0">
                  <a:pos x="35" y="62"/>
                </a:cxn>
                <a:cxn ang="0">
                  <a:pos x="30" y="65"/>
                </a:cxn>
                <a:cxn ang="0">
                  <a:pos x="24" y="65"/>
                </a:cxn>
                <a:cxn ang="0">
                  <a:pos x="24" y="65"/>
                </a:cxn>
                <a:cxn ang="0">
                  <a:pos x="18" y="65"/>
                </a:cxn>
                <a:cxn ang="0">
                  <a:pos x="13" y="64"/>
                </a:cxn>
                <a:cxn ang="0">
                  <a:pos x="10" y="62"/>
                </a:cxn>
                <a:cxn ang="0">
                  <a:pos x="7" y="57"/>
                </a:cxn>
                <a:cxn ang="0">
                  <a:pos x="3" y="54"/>
                </a:cxn>
                <a:cxn ang="0">
                  <a:pos x="2" y="49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19" y="0"/>
                </a:cxn>
                <a:cxn ang="0">
                  <a:pos x="19" y="35"/>
                </a:cxn>
                <a:cxn ang="0">
                  <a:pos x="19" y="35"/>
                </a:cxn>
                <a:cxn ang="0">
                  <a:pos x="21" y="40"/>
                </a:cxn>
                <a:cxn ang="0">
                  <a:pos x="22" y="45"/>
                </a:cxn>
                <a:cxn ang="0">
                  <a:pos x="26" y="48"/>
                </a:cxn>
                <a:cxn ang="0">
                  <a:pos x="30" y="49"/>
                </a:cxn>
                <a:cxn ang="0">
                  <a:pos x="30" y="49"/>
                </a:cxn>
                <a:cxn ang="0">
                  <a:pos x="37" y="48"/>
                </a:cxn>
                <a:cxn ang="0">
                  <a:pos x="40" y="45"/>
                </a:cxn>
                <a:cxn ang="0">
                  <a:pos x="41" y="40"/>
                </a:cxn>
                <a:cxn ang="0">
                  <a:pos x="43" y="33"/>
                </a:cxn>
                <a:cxn ang="0">
                  <a:pos x="43" y="0"/>
                </a:cxn>
                <a:cxn ang="0">
                  <a:pos x="62" y="0"/>
                </a:cxn>
                <a:cxn ang="0">
                  <a:pos x="62" y="64"/>
                </a:cxn>
              </a:cxnLst>
              <a:rect l="0" t="0" r="r" b="b"/>
              <a:pathLst>
                <a:path w="62" h="65">
                  <a:moveTo>
                    <a:pt x="62" y="64"/>
                  </a:moveTo>
                  <a:lnTo>
                    <a:pt x="43" y="64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0" y="59"/>
                  </a:lnTo>
                  <a:lnTo>
                    <a:pt x="35" y="62"/>
                  </a:lnTo>
                  <a:lnTo>
                    <a:pt x="30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18" y="65"/>
                  </a:lnTo>
                  <a:lnTo>
                    <a:pt x="13" y="64"/>
                  </a:lnTo>
                  <a:lnTo>
                    <a:pt x="10" y="62"/>
                  </a:lnTo>
                  <a:lnTo>
                    <a:pt x="7" y="57"/>
                  </a:lnTo>
                  <a:lnTo>
                    <a:pt x="3" y="54"/>
                  </a:lnTo>
                  <a:lnTo>
                    <a:pt x="2" y="49"/>
                  </a:lnTo>
                  <a:lnTo>
                    <a:pt x="0" y="37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21" y="40"/>
                  </a:lnTo>
                  <a:lnTo>
                    <a:pt x="22" y="45"/>
                  </a:lnTo>
                  <a:lnTo>
                    <a:pt x="26" y="48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7" y="48"/>
                  </a:lnTo>
                  <a:lnTo>
                    <a:pt x="40" y="45"/>
                  </a:lnTo>
                  <a:lnTo>
                    <a:pt x="41" y="40"/>
                  </a:lnTo>
                  <a:lnTo>
                    <a:pt x="43" y="33"/>
                  </a:lnTo>
                  <a:lnTo>
                    <a:pt x="43" y="0"/>
                  </a:lnTo>
                  <a:lnTo>
                    <a:pt x="62" y="0"/>
                  </a:lnTo>
                  <a:lnTo>
                    <a:pt x="62" y="64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6" name="Freeform 310"/>
            <p:cNvSpPr>
              <a:spLocks noChangeAspect="1"/>
            </p:cNvSpPr>
            <p:nvPr userDrawn="1"/>
          </p:nvSpPr>
          <p:spPr bwMode="auto">
            <a:xfrm>
              <a:off x="5291" y="705"/>
              <a:ext cx="30" cy="33"/>
            </a:xfrm>
            <a:custGeom>
              <a:avLst/>
              <a:gdLst/>
              <a:ahLst/>
              <a:cxnLst>
                <a:cxn ang="0">
                  <a:pos x="62" y="64"/>
                </a:cxn>
                <a:cxn ang="0">
                  <a:pos x="43" y="64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0" y="59"/>
                </a:cxn>
                <a:cxn ang="0">
                  <a:pos x="36" y="62"/>
                </a:cxn>
                <a:cxn ang="0">
                  <a:pos x="30" y="65"/>
                </a:cxn>
                <a:cxn ang="0">
                  <a:pos x="24" y="65"/>
                </a:cxn>
                <a:cxn ang="0">
                  <a:pos x="24" y="65"/>
                </a:cxn>
                <a:cxn ang="0">
                  <a:pos x="19" y="65"/>
                </a:cxn>
                <a:cxn ang="0">
                  <a:pos x="14" y="64"/>
                </a:cxn>
                <a:cxn ang="0">
                  <a:pos x="9" y="62"/>
                </a:cxn>
                <a:cxn ang="0">
                  <a:pos x="6" y="57"/>
                </a:cxn>
                <a:cxn ang="0">
                  <a:pos x="3" y="54"/>
                </a:cxn>
                <a:cxn ang="0">
                  <a:pos x="1" y="49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20" y="0"/>
                </a:cxn>
                <a:cxn ang="0">
                  <a:pos x="20" y="35"/>
                </a:cxn>
                <a:cxn ang="0">
                  <a:pos x="20" y="35"/>
                </a:cxn>
                <a:cxn ang="0">
                  <a:pos x="20" y="40"/>
                </a:cxn>
                <a:cxn ang="0">
                  <a:pos x="22" y="45"/>
                </a:cxn>
                <a:cxn ang="0">
                  <a:pos x="25" y="48"/>
                </a:cxn>
                <a:cxn ang="0">
                  <a:pos x="30" y="49"/>
                </a:cxn>
                <a:cxn ang="0">
                  <a:pos x="30" y="49"/>
                </a:cxn>
                <a:cxn ang="0">
                  <a:pos x="36" y="48"/>
                </a:cxn>
                <a:cxn ang="0">
                  <a:pos x="40" y="45"/>
                </a:cxn>
                <a:cxn ang="0">
                  <a:pos x="41" y="40"/>
                </a:cxn>
                <a:cxn ang="0">
                  <a:pos x="43" y="33"/>
                </a:cxn>
                <a:cxn ang="0">
                  <a:pos x="43" y="0"/>
                </a:cxn>
                <a:cxn ang="0">
                  <a:pos x="62" y="0"/>
                </a:cxn>
                <a:cxn ang="0">
                  <a:pos x="62" y="64"/>
                </a:cxn>
              </a:cxnLst>
              <a:rect l="0" t="0" r="r" b="b"/>
              <a:pathLst>
                <a:path w="62" h="65">
                  <a:moveTo>
                    <a:pt x="62" y="64"/>
                  </a:moveTo>
                  <a:lnTo>
                    <a:pt x="43" y="64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0" y="59"/>
                  </a:lnTo>
                  <a:lnTo>
                    <a:pt x="36" y="62"/>
                  </a:lnTo>
                  <a:lnTo>
                    <a:pt x="30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19" y="65"/>
                  </a:lnTo>
                  <a:lnTo>
                    <a:pt x="14" y="64"/>
                  </a:lnTo>
                  <a:lnTo>
                    <a:pt x="9" y="62"/>
                  </a:lnTo>
                  <a:lnTo>
                    <a:pt x="6" y="57"/>
                  </a:lnTo>
                  <a:lnTo>
                    <a:pt x="3" y="54"/>
                  </a:lnTo>
                  <a:lnTo>
                    <a:pt x="1" y="49"/>
                  </a:lnTo>
                  <a:lnTo>
                    <a:pt x="0" y="37"/>
                  </a:lnTo>
                  <a:lnTo>
                    <a:pt x="0" y="0"/>
                  </a:lnTo>
                  <a:lnTo>
                    <a:pt x="20" y="0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40"/>
                  </a:lnTo>
                  <a:lnTo>
                    <a:pt x="22" y="45"/>
                  </a:lnTo>
                  <a:lnTo>
                    <a:pt x="25" y="48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6" y="48"/>
                  </a:lnTo>
                  <a:lnTo>
                    <a:pt x="40" y="45"/>
                  </a:lnTo>
                  <a:lnTo>
                    <a:pt x="41" y="40"/>
                  </a:lnTo>
                  <a:lnTo>
                    <a:pt x="43" y="33"/>
                  </a:lnTo>
                  <a:lnTo>
                    <a:pt x="43" y="0"/>
                  </a:lnTo>
                  <a:lnTo>
                    <a:pt x="62" y="0"/>
                  </a:lnTo>
                  <a:lnTo>
                    <a:pt x="62" y="64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7" name="Freeform 311"/>
            <p:cNvSpPr>
              <a:spLocks noChangeAspect="1"/>
            </p:cNvSpPr>
            <p:nvPr userDrawn="1"/>
          </p:nvSpPr>
          <p:spPr bwMode="auto">
            <a:xfrm>
              <a:off x="5146" y="688"/>
              <a:ext cx="30" cy="49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44"/>
                </a:cxn>
                <a:cxn ang="0">
                  <a:pos x="21" y="44"/>
                </a:cxn>
                <a:cxn ang="0">
                  <a:pos x="21" y="44"/>
                </a:cxn>
                <a:cxn ang="0">
                  <a:pos x="24" y="41"/>
                </a:cxn>
                <a:cxn ang="0">
                  <a:pos x="29" y="36"/>
                </a:cxn>
                <a:cxn ang="0">
                  <a:pos x="33" y="35"/>
                </a:cxn>
                <a:cxn ang="0">
                  <a:pos x="40" y="35"/>
                </a:cxn>
                <a:cxn ang="0">
                  <a:pos x="40" y="35"/>
                </a:cxn>
                <a:cxn ang="0">
                  <a:pos x="46" y="35"/>
                </a:cxn>
                <a:cxn ang="0">
                  <a:pos x="51" y="36"/>
                </a:cxn>
                <a:cxn ang="0">
                  <a:pos x="54" y="39"/>
                </a:cxn>
                <a:cxn ang="0">
                  <a:pos x="57" y="42"/>
                </a:cxn>
                <a:cxn ang="0">
                  <a:pos x="60" y="47"/>
                </a:cxn>
                <a:cxn ang="0">
                  <a:pos x="62" y="52"/>
                </a:cxn>
                <a:cxn ang="0">
                  <a:pos x="62" y="65"/>
                </a:cxn>
                <a:cxn ang="0">
                  <a:pos x="62" y="100"/>
                </a:cxn>
                <a:cxn ang="0">
                  <a:pos x="41" y="100"/>
                </a:cxn>
                <a:cxn ang="0">
                  <a:pos x="41" y="68"/>
                </a:cxn>
                <a:cxn ang="0">
                  <a:pos x="41" y="68"/>
                </a:cxn>
                <a:cxn ang="0">
                  <a:pos x="41" y="63"/>
                </a:cxn>
                <a:cxn ang="0">
                  <a:pos x="41" y="57"/>
                </a:cxn>
                <a:cxn ang="0">
                  <a:pos x="38" y="54"/>
                </a:cxn>
                <a:cxn ang="0">
                  <a:pos x="35" y="52"/>
                </a:cxn>
                <a:cxn ang="0">
                  <a:pos x="32" y="52"/>
                </a:cxn>
                <a:cxn ang="0">
                  <a:pos x="32" y="52"/>
                </a:cxn>
                <a:cxn ang="0">
                  <a:pos x="27" y="52"/>
                </a:cxn>
                <a:cxn ang="0">
                  <a:pos x="22" y="55"/>
                </a:cxn>
                <a:cxn ang="0">
                  <a:pos x="21" y="62"/>
                </a:cxn>
                <a:cxn ang="0">
                  <a:pos x="21" y="68"/>
                </a:cxn>
                <a:cxn ang="0">
                  <a:pos x="21" y="100"/>
                </a:cxn>
                <a:cxn ang="0">
                  <a:pos x="0" y="100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62" h="100">
                  <a:moveTo>
                    <a:pt x="21" y="0"/>
                  </a:move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4" y="41"/>
                  </a:lnTo>
                  <a:lnTo>
                    <a:pt x="29" y="36"/>
                  </a:lnTo>
                  <a:lnTo>
                    <a:pt x="33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6" y="35"/>
                  </a:lnTo>
                  <a:lnTo>
                    <a:pt x="51" y="36"/>
                  </a:lnTo>
                  <a:lnTo>
                    <a:pt x="54" y="39"/>
                  </a:lnTo>
                  <a:lnTo>
                    <a:pt x="57" y="42"/>
                  </a:lnTo>
                  <a:lnTo>
                    <a:pt x="60" y="47"/>
                  </a:lnTo>
                  <a:lnTo>
                    <a:pt x="62" y="52"/>
                  </a:lnTo>
                  <a:lnTo>
                    <a:pt x="62" y="65"/>
                  </a:lnTo>
                  <a:lnTo>
                    <a:pt x="62" y="100"/>
                  </a:lnTo>
                  <a:lnTo>
                    <a:pt x="41" y="100"/>
                  </a:lnTo>
                  <a:lnTo>
                    <a:pt x="41" y="68"/>
                  </a:lnTo>
                  <a:lnTo>
                    <a:pt x="41" y="68"/>
                  </a:lnTo>
                  <a:lnTo>
                    <a:pt x="41" y="63"/>
                  </a:lnTo>
                  <a:lnTo>
                    <a:pt x="41" y="57"/>
                  </a:lnTo>
                  <a:lnTo>
                    <a:pt x="38" y="54"/>
                  </a:lnTo>
                  <a:lnTo>
                    <a:pt x="35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27" y="52"/>
                  </a:lnTo>
                  <a:lnTo>
                    <a:pt x="22" y="55"/>
                  </a:lnTo>
                  <a:lnTo>
                    <a:pt x="21" y="62"/>
                  </a:lnTo>
                  <a:lnTo>
                    <a:pt x="21" y="68"/>
                  </a:lnTo>
                  <a:lnTo>
                    <a:pt x="21" y="100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8" name="Freeform 312"/>
            <p:cNvSpPr>
              <a:spLocks noChangeAspect="1"/>
            </p:cNvSpPr>
            <p:nvPr userDrawn="1"/>
          </p:nvSpPr>
          <p:spPr bwMode="auto">
            <a:xfrm>
              <a:off x="5111" y="696"/>
              <a:ext cx="25" cy="41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49" y="35"/>
                </a:cxn>
                <a:cxn ang="0">
                  <a:pos x="49" y="19"/>
                </a:cxn>
                <a:cxn ang="0">
                  <a:pos x="32" y="19"/>
                </a:cxn>
                <a:cxn ang="0">
                  <a:pos x="32" y="0"/>
                </a:cxn>
                <a:cxn ang="0">
                  <a:pos x="13" y="0"/>
                </a:cxn>
                <a:cxn ang="0">
                  <a:pos x="13" y="19"/>
                </a:cxn>
                <a:cxn ang="0">
                  <a:pos x="0" y="19"/>
                </a:cxn>
                <a:cxn ang="0">
                  <a:pos x="0" y="35"/>
                </a:cxn>
                <a:cxn ang="0">
                  <a:pos x="13" y="35"/>
                </a:cxn>
                <a:cxn ang="0">
                  <a:pos x="13" y="83"/>
                </a:cxn>
                <a:cxn ang="0">
                  <a:pos x="32" y="83"/>
                </a:cxn>
                <a:cxn ang="0">
                  <a:pos x="32" y="35"/>
                </a:cxn>
              </a:cxnLst>
              <a:rect l="0" t="0" r="r" b="b"/>
              <a:pathLst>
                <a:path w="49" h="83">
                  <a:moveTo>
                    <a:pt x="32" y="35"/>
                  </a:moveTo>
                  <a:lnTo>
                    <a:pt x="49" y="35"/>
                  </a:lnTo>
                  <a:lnTo>
                    <a:pt x="49" y="19"/>
                  </a:lnTo>
                  <a:lnTo>
                    <a:pt x="32" y="19"/>
                  </a:lnTo>
                  <a:lnTo>
                    <a:pt x="32" y="0"/>
                  </a:lnTo>
                  <a:lnTo>
                    <a:pt x="13" y="0"/>
                  </a:lnTo>
                  <a:lnTo>
                    <a:pt x="13" y="19"/>
                  </a:lnTo>
                  <a:lnTo>
                    <a:pt x="0" y="19"/>
                  </a:lnTo>
                  <a:lnTo>
                    <a:pt x="0" y="35"/>
                  </a:lnTo>
                  <a:lnTo>
                    <a:pt x="13" y="35"/>
                  </a:lnTo>
                  <a:lnTo>
                    <a:pt x="13" y="83"/>
                  </a:lnTo>
                  <a:lnTo>
                    <a:pt x="32" y="83"/>
                  </a:lnTo>
                  <a:lnTo>
                    <a:pt x="32" y="35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89" name="Freeform 313"/>
            <p:cNvSpPr>
              <a:spLocks noChangeAspect="1"/>
            </p:cNvSpPr>
            <p:nvPr userDrawn="1"/>
          </p:nvSpPr>
          <p:spPr bwMode="auto">
            <a:xfrm>
              <a:off x="5337" y="696"/>
              <a:ext cx="23" cy="41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49" y="35"/>
                </a:cxn>
                <a:cxn ang="0">
                  <a:pos x="49" y="19"/>
                </a:cxn>
                <a:cxn ang="0">
                  <a:pos x="32" y="19"/>
                </a:cxn>
                <a:cxn ang="0">
                  <a:pos x="32" y="0"/>
                </a:cxn>
                <a:cxn ang="0">
                  <a:pos x="13" y="0"/>
                </a:cxn>
                <a:cxn ang="0">
                  <a:pos x="13" y="19"/>
                </a:cxn>
                <a:cxn ang="0">
                  <a:pos x="0" y="19"/>
                </a:cxn>
                <a:cxn ang="0">
                  <a:pos x="0" y="35"/>
                </a:cxn>
                <a:cxn ang="0">
                  <a:pos x="13" y="35"/>
                </a:cxn>
                <a:cxn ang="0">
                  <a:pos x="13" y="83"/>
                </a:cxn>
                <a:cxn ang="0">
                  <a:pos x="32" y="83"/>
                </a:cxn>
                <a:cxn ang="0">
                  <a:pos x="32" y="35"/>
                </a:cxn>
              </a:cxnLst>
              <a:rect l="0" t="0" r="r" b="b"/>
              <a:pathLst>
                <a:path w="49" h="83">
                  <a:moveTo>
                    <a:pt x="32" y="35"/>
                  </a:moveTo>
                  <a:lnTo>
                    <a:pt x="49" y="35"/>
                  </a:lnTo>
                  <a:lnTo>
                    <a:pt x="49" y="19"/>
                  </a:lnTo>
                  <a:lnTo>
                    <a:pt x="32" y="19"/>
                  </a:lnTo>
                  <a:lnTo>
                    <a:pt x="32" y="0"/>
                  </a:lnTo>
                  <a:lnTo>
                    <a:pt x="13" y="0"/>
                  </a:lnTo>
                  <a:lnTo>
                    <a:pt x="13" y="19"/>
                  </a:lnTo>
                  <a:lnTo>
                    <a:pt x="0" y="19"/>
                  </a:lnTo>
                  <a:lnTo>
                    <a:pt x="0" y="35"/>
                  </a:lnTo>
                  <a:lnTo>
                    <a:pt x="13" y="35"/>
                  </a:lnTo>
                  <a:lnTo>
                    <a:pt x="13" y="83"/>
                  </a:lnTo>
                  <a:lnTo>
                    <a:pt x="32" y="83"/>
                  </a:lnTo>
                  <a:lnTo>
                    <a:pt x="32" y="35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0" name="Freeform 314"/>
            <p:cNvSpPr>
              <a:spLocks noChangeAspect="1"/>
            </p:cNvSpPr>
            <p:nvPr userDrawn="1"/>
          </p:nvSpPr>
          <p:spPr bwMode="auto">
            <a:xfrm>
              <a:off x="5256" y="688"/>
              <a:ext cx="25" cy="49"/>
            </a:xfrm>
            <a:custGeom>
              <a:avLst/>
              <a:gdLst/>
              <a:ahLst/>
              <a:cxnLst>
                <a:cxn ang="0">
                  <a:pos x="13" y="54"/>
                </a:cxn>
                <a:cxn ang="0">
                  <a:pos x="0" y="54"/>
                </a:cxn>
                <a:cxn ang="0">
                  <a:pos x="0" y="38"/>
                </a:cxn>
                <a:cxn ang="0">
                  <a:pos x="13" y="38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13" y="21"/>
                </a:cxn>
                <a:cxn ang="0">
                  <a:pos x="15" y="14"/>
                </a:cxn>
                <a:cxn ang="0">
                  <a:pos x="18" y="10"/>
                </a:cxn>
                <a:cxn ang="0">
                  <a:pos x="21" y="6"/>
                </a:cxn>
                <a:cxn ang="0">
                  <a:pos x="24" y="3"/>
                </a:cxn>
                <a:cxn ang="0">
                  <a:pos x="29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50" y="2"/>
                </a:cxn>
                <a:cxn ang="0">
                  <a:pos x="50" y="17"/>
                </a:cxn>
                <a:cxn ang="0">
                  <a:pos x="50" y="17"/>
                </a:cxn>
                <a:cxn ang="0">
                  <a:pos x="43" y="16"/>
                </a:cxn>
                <a:cxn ang="0">
                  <a:pos x="43" y="16"/>
                </a:cxn>
                <a:cxn ang="0">
                  <a:pos x="40" y="17"/>
                </a:cxn>
                <a:cxn ang="0">
                  <a:pos x="37" y="19"/>
                </a:cxn>
                <a:cxn ang="0">
                  <a:pos x="34" y="22"/>
                </a:cxn>
                <a:cxn ang="0">
                  <a:pos x="34" y="27"/>
                </a:cxn>
                <a:cxn ang="0">
                  <a:pos x="34" y="38"/>
                </a:cxn>
                <a:cxn ang="0">
                  <a:pos x="48" y="38"/>
                </a:cxn>
                <a:cxn ang="0">
                  <a:pos x="48" y="54"/>
                </a:cxn>
                <a:cxn ang="0">
                  <a:pos x="34" y="54"/>
                </a:cxn>
                <a:cxn ang="0">
                  <a:pos x="34" y="102"/>
                </a:cxn>
                <a:cxn ang="0">
                  <a:pos x="13" y="102"/>
                </a:cxn>
                <a:cxn ang="0">
                  <a:pos x="13" y="54"/>
                </a:cxn>
              </a:cxnLst>
              <a:rect l="0" t="0" r="r" b="b"/>
              <a:pathLst>
                <a:path w="50" h="102">
                  <a:moveTo>
                    <a:pt x="13" y="54"/>
                  </a:moveTo>
                  <a:lnTo>
                    <a:pt x="0" y="54"/>
                  </a:lnTo>
                  <a:lnTo>
                    <a:pt x="0" y="38"/>
                  </a:lnTo>
                  <a:lnTo>
                    <a:pt x="13" y="38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1"/>
                  </a:lnTo>
                  <a:lnTo>
                    <a:pt x="15" y="14"/>
                  </a:lnTo>
                  <a:lnTo>
                    <a:pt x="18" y="10"/>
                  </a:lnTo>
                  <a:lnTo>
                    <a:pt x="21" y="6"/>
                  </a:lnTo>
                  <a:lnTo>
                    <a:pt x="24" y="3"/>
                  </a:lnTo>
                  <a:lnTo>
                    <a:pt x="29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50" y="2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0" y="17"/>
                  </a:lnTo>
                  <a:lnTo>
                    <a:pt x="37" y="19"/>
                  </a:lnTo>
                  <a:lnTo>
                    <a:pt x="34" y="22"/>
                  </a:lnTo>
                  <a:lnTo>
                    <a:pt x="34" y="27"/>
                  </a:lnTo>
                  <a:lnTo>
                    <a:pt x="34" y="38"/>
                  </a:lnTo>
                  <a:lnTo>
                    <a:pt x="48" y="38"/>
                  </a:lnTo>
                  <a:lnTo>
                    <a:pt x="48" y="54"/>
                  </a:lnTo>
                  <a:lnTo>
                    <a:pt x="34" y="54"/>
                  </a:lnTo>
                  <a:lnTo>
                    <a:pt x="34" y="102"/>
                  </a:lnTo>
                  <a:lnTo>
                    <a:pt x="13" y="102"/>
                  </a:lnTo>
                  <a:lnTo>
                    <a:pt x="13" y="54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1" name="Freeform 315"/>
            <p:cNvSpPr>
              <a:spLocks noChangeAspect="1" noEditPoints="1"/>
            </p:cNvSpPr>
            <p:nvPr userDrawn="1"/>
          </p:nvSpPr>
          <p:spPr bwMode="auto">
            <a:xfrm>
              <a:off x="4726" y="690"/>
              <a:ext cx="41" cy="47"/>
            </a:xfrm>
            <a:custGeom>
              <a:avLst/>
              <a:gdLst/>
              <a:ahLst/>
              <a:cxnLst>
                <a:cxn ang="0">
                  <a:pos x="82" y="48"/>
                </a:cxn>
                <a:cxn ang="0">
                  <a:pos x="82" y="48"/>
                </a:cxn>
                <a:cxn ang="0">
                  <a:pos x="82" y="57"/>
                </a:cxn>
                <a:cxn ang="0">
                  <a:pos x="79" y="67"/>
                </a:cxn>
                <a:cxn ang="0">
                  <a:pos x="74" y="75"/>
                </a:cxn>
                <a:cxn ang="0">
                  <a:pos x="69" y="81"/>
                </a:cxn>
                <a:cxn ang="0">
                  <a:pos x="61" y="86"/>
                </a:cxn>
                <a:cxn ang="0">
                  <a:pos x="52" y="90"/>
                </a:cxn>
                <a:cxn ang="0">
                  <a:pos x="41" y="94"/>
                </a:cxn>
                <a:cxn ang="0">
                  <a:pos x="30" y="94"/>
                </a:cxn>
                <a:cxn ang="0">
                  <a:pos x="0" y="9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41" y="2"/>
                </a:cxn>
                <a:cxn ang="0">
                  <a:pos x="52" y="3"/>
                </a:cxn>
                <a:cxn ang="0">
                  <a:pos x="61" y="8"/>
                </a:cxn>
                <a:cxn ang="0">
                  <a:pos x="69" y="13"/>
                </a:cxn>
                <a:cxn ang="0">
                  <a:pos x="74" y="21"/>
                </a:cxn>
                <a:cxn ang="0">
                  <a:pos x="79" y="29"/>
                </a:cxn>
                <a:cxn ang="0">
                  <a:pos x="82" y="36"/>
                </a:cxn>
                <a:cxn ang="0">
                  <a:pos x="82" y="48"/>
                </a:cxn>
                <a:cxn ang="0">
                  <a:pos x="82" y="48"/>
                </a:cxn>
                <a:cxn ang="0">
                  <a:pos x="30" y="19"/>
                </a:cxn>
                <a:cxn ang="0">
                  <a:pos x="20" y="19"/>
                </a:cxn>
                <a:cxn ang="0">
                  <a:pos x="20" y="75"/>
                </a:cxn>
                <a:cxn ang="0">
                  <a:pos x="30" y="75"/>
                </a:cxn>
                <a:cxn ang="0">
                  <a:pos x="30" y="75"/>
                </a:cxn>
                <a:cxn ang="0">
                  <a:pos x="42" y="73"/>
                </a:cxn>
                <a:cxn ang="0">
                  <a:pos x="47" y="71"/>
                </a:cxn>
                <a:cxn ang="0">
                  <a:pos x="52" y="68"/>
                </a:cxn>
                <a:cxn ang="0">
                  <a:pos x="55" y="63"/>
                </a:cxn>
                <a:cxn ang="0">
                  <a:pos x="58" y="59"/>
                </a:cxn>
                <a:cxn ang="0">
                  <a:pos x="60" y="54"/>
                </a:cxn>
                <a:cxn ang="0">
                  <a:pos x="61" y="48"/>
                </a:cxn>
                <a:cxn ang="0">
                  <a:pos x="61" y="48"/>
                </a:cxn>
                <a:cxn ang="0">
                  <a:pos x="60" y="41"/>
                </a:cxn>
                <a:cxn ang="0">
                  <a:pos x="58" y="35"/>
                </a:cxn>
                <a:cxn ang="0">
                  <a:pos x="55" y="30"/>
                </a:cxn>
                <a:cxn ang="0">
                  <a:pos x="52" y="25"/>
                </a:cxn>
                <a:cxn ang="0">
                  <a:pos x="47" y="24"/>
                </a:cxn>
                <a:cxn ang="0">
                  <a:pos x="42" y="21"/>
                </a:cxn>
                <a:cxn ang="0">
                  <a:pos x="30" y="19"/>
                </a:cxn>
                <a:cxn ang="0">
                  <a:pos x="30" y="19"/>
                </a:cxn>
              </a:cxnLst>
              <a:rect l="0" t="0" r="r" b="b"/>
              <a:pathLst>
                <a:path w="82" h="94">
                  <a:moveTo>
                    <a:pt x="82" y="48"/>
                  </a:moveTo>
                  <a:lnTo>
                    <a:pt x="82" y="48"/>
                  </a:lnTo>
                  <a:lnTo>
                    <a:pt x="82" y="57"/>
                  </a:lnTo>
                  <a:lnTo>
                    <a:pt x="79" y="67"/>
                  </a:lnTo>
                  <a:lnTo>
                    <a:pt x="74" y="75"/>
                  </a:lnTo>
                  <a:lnTo>
                    <a:pt x="69" y="81"/>
                  </a:lnTo>
                  <a:lnTo>
                    <a:pt x="61" y="86"/>
                  </a:lnTo>
                  <a:lnTo>
                    <a:pt x="52" y="90"/>
                  </a:lnTo>
                  <a:lnTo>
                    <a:pt x="41" y="94"/>
                  </a:lnTo>
                  <a:lnTo>
                    <a:pt x="30" y="94"/>
                  </a:lnTo>
                  <a:lnTo>
                    <a:pt x="0" y="9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41" y="2"/>
                  </a:lnTo>
                  <a:lnTo>
                    <a:pt x="52" y="3"/>
                  </a:lnTo>
                  <a:lnTo>
                    <a:pt x="61" y="8"/>
                  </a:lnTo>
                  <a:lnTo>
                    <a:pt x="69" y="13"/>
                  </a:lnTo>
                  <a:lnTo>
                    <a:pt x="74" y="21"/>
                  </a:lnTo>
                  <a:lnTo>
                    <a:pt x="79" y="29"/>
                  </a:lnTo>
                  <a:lnTo>
                    <a:pt x="82" y="36"/>
                  </a:lnTo>
                  <a:lnTo>
                    <a:pt x="82" y="48"/>
                  </a:lnTo>
                  <a:lnTo>
                    <a:pt x="82" y="48"/>
                  </a:lnTo>
                  <a:close/>
                  <a:moveTo>
                    <a:pt x="30" y="19"/>
                  </a:moveTo>
                  <a:lnTo>
                    <a:pt x="20" y="19"/>
                  </a:lnTo>
                  <a:lnTo>
                    <a:pt x="2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42" y="73"/>
                  </a:lnTo>
                  <a:lnTo>
                    <a:pt x="47" y="71"/>
                  </a:lnTo>
                  <a:lnTo>
                    <a:pt x="52" y="68"/>
                  </a:lnTo>
                  <a:lnTo>
                    <a:pt x="55" y="63"/>
                  </a:lnTo>
                  <a:lnTo>
                    <a:pt x="58" y="59"/>
                  </a:lnTo>
                  <a:lnTo>
                    <a:pt x="60" y="54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0" y="41"/>
                  </a:lnTo>
                  <a:lnTo>
                    <a:pt x="58" y="35"/>
                  </a:lnTo>
                  <a:lnTo>
                    <a:pt x="55" y="30"/>
                  </a:lnTo>
                  <a:lnTo>
                    <a:pt x="52" y="25"/>
                  </a:lnTo>
                  <a:lnTo>
                    <a:pt x="47" y="24"/>
                  </a:lnTo>
                  <a:lnTo>
                    <a:pt x="42" y="21"/>
                  </a:lnTo>
                  <a:lnTo>
                    <a:pt x="30" y="19"/>
                  </a:lnTo>
                  <a:lnTo>
                    <a:pt x="30" y="19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a typeface="ＭＳ Ｐゴシック" pitchFamily="50" charset="-128"/>
              </a:endParaRPr>
            </a:p>
          </p:txBody>
        </p:sp>
      </p:grpSp>
      <p:sp>
        <p:nvSpPr>
          <p:cNvPr id="63" name="テキスト ボックス 62"/>
          <p:cNvSpPr txBox="1"/>
          <p:nvPr userDrawn="1"/>
        </p:nvSpPr>
        <p:spPr>
          <a:xfrm>
            <a:off x="7695971" y="32234"/>
            <a:ext cx="2210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Nomura Research Institute</a:t>
            </a:r>
            <a:endParaRPr kumimoji="1" lang="ja-JP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97"/>
          <p:cNvSpPr>
            <a:spLocks noChangeShapeType="1"/>
          </p:cNvSpPr>
          <p:nvPr/>
        </p:nvSpPr>
        <p:spPr bwMode="auto">
          <a:xfrm>
            <a:off x="6019799" y="4953000"/>
            <a:ext cx="3886201" cy="0"/>
          </a:xfrm>
          <a:prstGeom prst="line">
            <a:avLst/>
          </a:prstGeom>
          <a:noFill/>
          <a:ln w="6350">
            <a:solidFill>
              <a:schemeClr val="hlink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5" name="Rectangle 258"/>
          <p:cNvSpPr>
            <a:spLocks noChangeArrowheads="1"/>
          </p:cNvSpPr>
          <p:nvPr/>
        </p:nvSpPr>
        <p:spPr bwMode="auto">
          <a:xfrm>
            <a:off x="6019799" y="6705600"/>
            <a:ext cx="3886201" cy="1524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6" name="Line 282"/>
          <p:cNvSpPr>
            <a:spLocks noChangeShapeType="1"/>
          </p:cNvSpPr>
          <p:nvPr/>
        </p:nvSpPr>
        <p:spPr bwMode="auto">
          <a:xfrm>
            <a:off x="1143006" y="1295400"/>
            <a:ext cx="8763000" cy="0"/>
          </a:xfrm>
          <a:prstGeom prst="line">
            <a:avLst/>
          </a:prstGeom>
          <a:noFill/>
          <a:ln w="6350">
            <a:solidFill>
              <a:schemeClr val="hlink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subTitle" sz="quarter" idx="1"/>
          </p:nvPr>
        </p:nvSpPr>
        <p:spPr bwMode="gray">
          <a:xfrm>
            <a:off x="1143002" y="457200"/>
            <a:ext cx="4325939" cy="762000"/>
          </a:xfrm>
        </p:spPr>
        <p:txBody>
          <a:bodyPr lIns="0" tIns="43193" rIns="0" bIns="79200" anchor="ctr"/>
          <a:lstStyle>
            <a:lvl1pPr marL="0" indent="0">
              <a:spcBef>
                <a:spcPct val="25000"/>
              </a:spcBef>
              <a:buFont typeface="Wingdings" pitchFamily="2" charset="2"/>
              <a:buNone/>
              <a:defRPr sz="2400">
                <a:latin typeface="+mj-lt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ja-JP" altLang="en-US" dirty="0"/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1143000" y="1828800"/>
            <a:ext cx="7620000" cy="1981200"/>
          </a:xfrm>
        </p:spPr>
        <p:txBody>
          <a:bodyPr tIns="43193" bIns="43193" anchor="ctr"/>
          <a:lstStyle>
            <a:lvl1pPr fontAlgn="ctr">
              <a:lnSpc>
                <a:spcPct val="125000"/>
              </a:lnSpc>
              <a:spcBef>
                <a:spcPct val="50000"/>
              </a:spcBef>
              <a:defRPr sz="4000">
                <a:latin typeface="Franklin Gothic Heavy" pitchFamily="34" charset="0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61" name="Rectangle 341"/>
          <p:cNvSpPr>
            <a:spLocks noChangeArrowheads="1"/>
          </p:cNvSpPr>
          <p:nvPr/>
        </p:nvSpPr>
        <p:spPr bwMode="auto">
          <a:xfrm>
            <a:off x="7371272" y="-1"/>
            <a:ext cx="2531557" cy="82719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  <a:ea typeface="ＭＳ Ｐゴシック" pitchFamily="50" charset="-128"/>
            </a:endParaRPr>
          </a:p>
        </p:txBody>
      </p:sp>
      <p:grpSp>
        <p:nvGrpSpPr>
          <p:cNvPr id="2" name="Group 288"/>
          <p:cNvGrpSpPr>
            <a:grpSpLocks noChangeAspect="1"/>
          </p:cNvGrpSpPr>
          <p:nvPr/>
        </p:nvGrpSpPr>
        <p:grpSpPr bwMode="auto">
          <a:xfrm>
            <a:off x="6201141" y="188640"/>
            <a:ext cx="1363795" cy="603250"/>
            <a:chOff x="4424" y="232"/>
            <a:chExt cx="1085" cy="520"/>
          </a:xfrm>
        </p:grpSpPr>
        <p:pic>
          <p:nvPicPr>
            <p:cNvPr id="65" name="Picture 289"/>
            <p:cNvPicPr>
              <a:picLocks noChangeAspect="1" noChangeArrowheads="1"/>
            </p:cNvPicPr>
            <p:nvPr userDrawn="1"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4713" y="344"/>
              <a:ext cx="79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Freeform 290"/>
            <p:cNvSpPr>
              <a:spLocks noChangeAspect="1"/>
            </p:cNvSpPr>
            <p:nvPr userDrawn="1"/>
          </p:nvSpPr>
          <p:spPr bwMode="auto">
            <a:xfrm>
              <a:off x="4851" y="233"/>
              <a:ext cx="66" cy="246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121"/>
                </a:cxn>
                <a:cxn ang="0">
                  <a:pos x="7" y="183"/>
                </a:cxn>
                <a:cxn ang="0">
                  <a:pos x="8" y="246"/>
                </a:cxn>
                <a:cxn ang="0">
                  <a:pos x="8" y="246"/>
                </a:cxn>
                <a:cxn ang="0">
                  <a:pos x="7" y="310"/>
                </a:cxn>
                <a:cxn ang="0">
                  <a:pos x="5" y="372"/>
                </a:cxn>
                <a:cxn ang="0">
                  <a:pos x="0" y="492"/>
                </a:cxn>
                <a:cxn ang="0">
                  <a:pos x="132" y="492"/>
                </a:cxn>
                <a:cxn ang="0">
                  <a:pos x="132" y="492"/>
                </a:cxn>
                <a:cxn ang="0">
                  <a:pos x="127" y="372"/>
                </a:cxn>
                <a:cxn ang="0">
                  <a:pos x="124" y="310"/>
                </a:cxn>
                <a:cxn ang="0">
                  <a:pos x="124" y="246"/>
                </a:cxn>
                <a:cxn ang="0">
                  <a:pos x="124" y="246"/>
                </a:cxn>
                <a:cxn ang="0">
                  <a:pos x="124" y="183"/>
                </a:cxn>
                <a:cxn ang="0">
                  <a:pos x="127" y="121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32" h="492">
                  <a:moveTo>
                    <a:pt x="13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5" y="121"/>
                  </a:lnTo>
                  <a:lnTo>
                    <a:pt x="7" y="183"/>
                  </a:lnTo>
                  <a:lnTo>
                    <a:pt x="8" y="246"/>
                  </a:lnTo>
                  <a:lnTo>
                    <a:pt x="8" y="246"/>
                  </a:lnTo>
                  <a:lnTo>
                    <a:pt x="7" y="310"/>
                  </a:lnTo>
                  <a:lnTo>
                    <a:pt x="5" y="372"/>
                  </a:lnTo>
                  <a:lnTo>
                    <a:pt x="0" y="492"/>
                  </a:lnTo>
                  <a:lnTo>
                    <a:pt x="132" y="492"/>
                  </a:lnTo>
                  <a:lnTo>
                    <a:pt x="132" y="492"/>
                  </a:lnTo>
                  <a:lnTo>
                    <a:pt x="127" y="372"/>
                  </a:lnTo>
                  <a:lnTo>
                    <a:pt x="124" y="310"/>
                  </a:lnTo>
                  <a:lnTo>
                    <a:pt x="124" y="246"/>
                  </a:lnTo>
                  <a:lnTo>
                    <a:pt x="124" y="246"/>
                  </a:lnTo>
                  <a:lnTo>
                    <a:pt x="124" y="183"/>
                  </a:lnTo>
                  <a:lnTo>
                    <a:pt x="127" y="121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67" name="Freeform 291"/>
            <p:cNvSpPr>
              <a:spLocks noChangeAspect="1"/>
            </p:cNvSpPr>
            <p:nvPr userDrawn="1"/>
          </p:nvSpPr>
          <p:spPr bwMode="auto">
            <a:xfrm>
              <a:off x="4424" y="232"/>
              <a:ext cx="421" cy="248"/>
            </a:xfrm>
            <a:custGeom>
              <a:avLst/>
              <a:gdLst/>
              <a:ahLst/>
              <a:cxnLst>
                <a:cxn ang="0">
                  <a:pos x="670" y="265"/>
                </a:cxn>
                <a:cxn ang="0">
                  <a:pos x="719" y="240"/>
                </a:cxn>
                <a:cxn ang="0">
                  <a:pos x="757" y="208"/>
                </a:cxn>
                <a:cxn ang="0">
                  <a:pos x="780" y="168"/>
                </a:cxn>
                <a:cxn ang="0">
                  <a:pos x="786" y="148"/>
                </a:cxn>
                <a:cxn ang="0">
                  <a:pos x="788" y="127"/>
                </a:cxn>
                <a:cxn ang="0">
                  <a:pos x="788" y="115"/>
                </a:cxn>
                <a:cxn ang="0">
                  <a:pos x="784" y="92"/>
                </a:cxn>
                <a:cxn ang="0">
                  <a:pos x="776" y="72"/>
                </a:cxn>
                <a:cxn ang="0">
                  <a:pos x="765" y="54"/>
                </a:cxn>
                <a:cxn ang="0">
                  <a:pos x="757" y="46"/>
                </a:cxn>
                <a:cxn ang="0">
                  <a:pos x="724" y="22"/>
                </a:cxn>
                <a:cxn ang="0">
                  <a:pos x="683" y="8"/>
                </a:cxn>
                <a:cxn ang="0">
                  <a:pos x="637" y="2"/>
                </a:cxn>
                <a:cxn ang="0">
                  <a:pos x="586" y="0"/>
                </a:cxn>
                <a:cxn ang="0">
                  <a:pos x="529" y="2"/>
                </a:cxn>
                <a:cxn ang="0">
                  <a:pos x="413" y="5"/>
                </a:cxn>
                <a:cxn ang="0">
                  <a:pos x="364" y="5"/>
                </a:cxn>
                <a:cxn ang="0">
                  <a:pos x="372" y="167"/>
                </a:cxn>
                <a:cxn ang="0">
                  <a:pos x="373" y="313"/>
                </a:cxn>
                <a:cxn ang="0">
                  <a:pos x="311" y="242"/>
                </a:cxn>
                <a:cxn ang="0">
                  <a:pos x="187" y="86"/>
                </a:cxn>
                <a:cxn ang="0">
                  <a:pos x="0" y="5"/>
                </a:cxn>
                <a:cxn ang="0">
                  <a:pos x="7" y="126"/>
                </a:cxn>
                <a:cxn ang="0">
                  <a:pos x="10" y="251"/>
                </a:cxn>
                <a:cxn ang="0">
                  <a:pos x="8" y="315"/>
                </a:cxn>
                <a:cxn ang="0">
                  <a:pos x="0" y="497"/>
                </a:cxn>
                <a:cxn ang="0">
                  <a:pos x="107" y="497"/>
                </a:cxn>
                <a:cxn ang="0">
                  <a:pos x="97" y="319"/>
                </a:cxn>
                <a:cxn ang="0">
                  <a:pos x="95" y="165"/>
                </a:cxn>
                <a:cxn ang="0">
                  <a:pos x="162" y="242"/>
                </a:cxn>
                <a:cxn ang="0">
                  <a:pos x="299" y="410"/>
                </a:cxn>
                <a:cxn ang="0">
                  <a:pos x="362" y="497"/>
                </a:cxn>
                <a:cxn ang="0">
                  <a:pos x="473" y="497"/>
                </a:cxn>
                <a:cxn ang="0">
                  <a:pos x="467" y="315"/>
                </a:cxn>
                <a:cxn ang="0">
                  <a:pos x="465" y="251"/>
                </a:cxn>
                <a:cxn ang="0">
                  <a:pos x="468" y="68"/>
                </a:cxn>
                <a:cxn ang="0">
                  <a:pos x="502" y="67"/>
                </a:cxn>
                <a:cxn ang="0">
                  <a:pos x="543" y="67"/>
                </a:cxn>
                <a:cxn ang="0">
                  <a:pos x="591" y="72"/>
                </a:cxn>
                <a:cxn ang="0">
                  <a:pos x="618" y="84"/>
                </a:cxn>
                <a:cxn ang="0">
                  <a:pos x="630" y="94"/>
                </a:cxn>
                <a:cxn ang="0">
                  <a:pos x="643" y="113"/>
                </a:cxn>
                <a:cxn ang="0">
                  <a:pos x="649" y="145"/>
                </a:cxn>
                <a:cxn ang="0">
                  <a:pos x="648" y="154"/>
                </a:cxn>
                <a:cxn ang="0">
                  <a:pos x="643" y="175"/>
                </a:cxn>
                <a:cxn ang="0">
                  <a:pos x="634" y="192"/>
                </a:cxn>
                <a:cxn ang="0">
                  <a:pos x="618" y="208"/>
                </a:cxn>
                <a:cxn ang="0">
                  <a:pos x="589" y="227"/>
                </a:cxn>
                <a:cxn ang="0">
                  <a:pos x="542" y="245"/>
                </a:cxn>
                <a:cxn ang="0">
                  <a:pos x="515" y="253"/>
                </a:cxn>
                <a:cxn ang="0">
                  <a:pos x="603" y="370"/>
                </a:cxn>
                <a:cxn ang="0">
                  <a:pos x="689" y="497"/>
                </a:cxn>
                <a:cxn ang="0">
                  <a:pos x="843" y="497"/>
                </a:cxn>
                <a:cxn ang="0">
                  <a:pos x="707" y="318"/>
                </a:cxn>
                <a:cxn ang="0">
                  <a:pos x="670" y="265"/>
                </a:cxn>
              </a:cxnLst>
              <a:rect l="0" t="0" r="r" b="b"/>
              <a:pathLst>
                <a:path w="843" h="497">
                  <a:moveTo>
                    <a:pt x="670" y="265"/>
                  </a:moveTo>
                  <a:lnTo>
                    <a:pt x="670" y="265"/>
                  </a:lnTo>
                  <a:lnTo>
                    <a:pt x="697" y="254"/>
                  </a:lnTo>
                  <a:lnTo>
                    <a:pt x="719" y="240"/>
                  </a:lnTo>
                  <a:lnTo>
                    <a:pt x="740" y="226"/>
                  </a:lnTo>
                  <a:lnTo>
                    <a:pt x="757" y="208"/>
                  </a:lnTo>
                  <a:lnTo>
                    <a:pt x="770" y="189"/>
                  </a:lnTo>
                  <a:lnTo>
                    <a:pt x="780" y="168"/>
                  </a:lnTo>
                  <a:lnTo>
                    <a:pt x="784" y="159"/>
                  </a:lnTo>
                  <a:lnTo>
                    <a:pt x="786" y="148"/>
                  </a:lnTo>
                  <a:lnTo>
                    <a:pt x="788" y="138"/>
                  </a:lnTo>
                  <a:lnTo>
                    <a:pt x="788" y="127"/>
                  </a:lnTo>
                  <a:lnTo>
                    <a:pt x="788" y="127"/>
                  </a:lnTo>
                  <a:lnTo>
                    <a:pt x="788" y="115"/>
                  </a:lnTo>
                  <a:lnTo>
                    <a:pt x="786" y="103"/>
                  </a:lnTo>
                  <a:lnTo>
                    <a:pt x="784" y="92"/>
                  </a:lnTo>
                  <a:lnTo>
                    <a:pt x="781" y="81"/>
                  </a:lnTo>
                  <a:lnTo>
                    <a:pt x="776" y="72"/>
                  </a:lnTo>
                  <a:lnTo>
                    <a:pt x="770" y="62"/>
                  </a:lnTo>
                  <a:lnTo>
                    <a:pt x="765" y="54"/>
                  </a:lnTo>
                  <a:lnTo>
                    <a:pt x="757" y="46"/>
                  </a:lnTo>
                  <a:lnTo>
                    <a:pt x="757" y="46"/>
                  </a:lnTo>
                  <a:lnTo>
                    <a:pt x="742" y="32"/>
                  </a:lnTo>
                  <a:lnTo>
                    <a:pt x="724" y="22"/>
                  </a:lnTo>
                  <a:lnTo>
                    <a:pt x="705" y="14"/>
                  </a:lnTo>
                  <a:lnTo>
                    <a:pt x="683" y="8"/>
                  </a:lnTo>
                  <a:lnTo>
                    <a:pt x="661" y="5"/>
                  </a:lnTo>
                  <a:lnTo>
                    <a:pt x="637" y="2"/>
                  </a:lnTo>
                  <a:lnTo>
                    <a:pt x="611" y="2"/>
                  </a:lnTo>
                  <a:lnTo>
                    <a:pt x="586" y="0"/>
                  </a:lnTo>
                  <a:lnTo>
                    <a:pt x="586" y="0"/>
                  </a:lnTo>
                  <a:lnTo>
                    <a:pt x="529" y="2"/>
                  </a:lnTo>
                  <a:lnTo>
                    <a:pt x="470" y="3"/>
                  </a:lnTo>
                  <a:lnTo>
                    <a:pt x="413" y="5"/>
                  </a:lnTo>
                  <a:lnTo>
                    <a:pt x="364" y="5"/>
                  </a:lnTo>
                  <a:lnTo>
                    <a:pt x="364" y="5"/>
                  </a:lnTo>
                  <a:lnTo>
                    <a:pt x="368" y="86"/>
                  </a:lnTo>
                  <a:lnTo>
                    <a:pt x="372" y="167"/>
                  </a:lnTo>
                  <a:lnTo>
                    <a:pt x="373" y="243"/>
                  </a:lnTo>
                  <a:lnTo>
                    <a:pt x="373" y="313"/>
                  </a:lnTo>
                  <a:lnTo>
                    <a:pt x="373" y="313"/>
                  </a:lnTo>
                  <a:lnTo>
                    <a:pt x="311" y="242"/>
                  </a:lnTo>
                  <a:lnTo>
                    <a:pt x="249" y="165"/>
                  </a:lnTo>
                  <a:lnTo>
                    <a:pt x="187" y="86"/>
                  </a:lnTo>
                  <a:lnTo>
                    <a:pt x="129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7" y="126"/>
                  </a:lnTo>
                  <a:lnTo>
                    <a:pt x="8" y="188"/>
                  </a:lnTo>
                  <a:lnTo>
                    <a:pt x="10" y="251"/>
                  </a:lnTo>
                  <a:lnTo>
                    <a:pt x="10" y="251"/>
                  </a:lnTo>
                  <a:lnTo>
                    <a:pt x="8" y="315"/>
                  </a:lnTo>
                  <a:lnTo>
                    <a:pt x="7" y="377"/>
                  </a:lnTo>
                  <a:lnTo>
                    <a:pt x="0" y="497"/>
                  </a:lnTo>
                  <a:lnTo>
                    <a:pt x="107" y="497"/>
                  </a:lnTo>
                  <a:lnTo>
                    <a:pt x="107" y="497"/>
                  </a:lnTo>
                  <a:lnTo>
                    <a:pt x="100" y="408"/>
                  </a:lnTo>
                  <a:lnTo>
                    <a:pt x="97" y="319"/>
                  </a:lnTo>
                  <a:lnTo>
                    <a:pt x="95" y="238"/>
                  </a:lnTo>
                  <a:lnTo>
                    <a:pt x="95" y="165"/>
                  </a:lnTo>
                  <a:lnTo>
                    <a:pt x="95" y="165"/>
                  </a:lnTo>
                  <a:lnTo>
                    <a:pt x="162" y="242"/>
                  </a:lnTo>
                  <a:lnTo>
                    <a:pt x="230" y="324"/>
                  </a:lnTo>
                  <a:lnTo>
                    <a:pt x="299" y="410"/>
                  </a:lnTo>
                  <a:lnTo>
                    <a:pt x="330" y="454"/>
                  </a:lnTo>
                  <a:lnTo>
                    <a:pt x="362" y="497"/>
                  </a:lnTo>
                  <a:lnTo>
                    <a:pt x="473" y="497"/>
                  </a:lnTo>
                  <a:lnTo>
                    <a:pt x="473" y="497"/>
                  </a:lnTo>
                  <a:lnTo>
                    <a:pt x="468" y="377"/>
                  </a:lnTo>
                  <a:lnTo>
                    <a:pt x="467" y="315"/>
                  </a:lnTo>
                  <a:lnTo>
                    <a:pt x="465" y="251"/>
                  </a:lnTo>
                  <a:lnTo>
                    <a:pt x="465" y="251"/>
                  </a:lnTo>
                  <a:lnTo>
                    <a:pt x="465" y="159"/>
                  </a:lnTo>
                  <a:lnTo>
                    <a:pt x="468" y="68"/>
                  </a:lnTo>
                  <a:lnTo>
                    <a:pt x="468" y="68"/>
                  </a:lnTo>
                  <a:lnTo>
                    <a:pt x="502" y="67"/>
                  </a:lnTo>
                  <a:lnTo>
                    <a:pt x="543" y="67"/>
                  </a:lnTo>
                  <a:lnTo>
                    <a:pt x="543" y="67"/>
                  </a:lnTo>
                  <a:lnTo>
                    <a:pt x="568" y="68"/>
                  </a:lnTo>
                  <a:lnTo>
                    <a:pt x="591" y="72"/>
                  </a:lnTo>
                  <a:lnTo>
                    <a:pt x="610" y="80"/>
                  </a:lnTo>
                  <a:lnTo>
                    <a:pt x="618" y="84"/>
                  </a:lnTo>
                  <a:lnTo>
                    <a:pt x="624" y="89"/>
                  </a:lnTo>
                  <a:lnTo>
                    <a:pt x="630" y="94"/>
                  </a:lnTo>
                  <a:lnTo>
                    <a:pt x="635" y="100"/>
                  </a:lnTo>
                  <a:lnTo>
                    <a:pt x="643" y="113"/>
                  </a:lnTo>
                  <a:lnTo>
                    <a:pt x="648" y="127"/>
                  </a:lnTo>
                  <a:lnTo>
                    <a:pt x="649" y="145"/>
                  </a:lnTo>
                  <a:lnTo>
                    <a:pt x="649" y="145"/>
                  </a:lnTo>
                  <a:lnTo>
                    <a:pt x="648" y="154"/>
                  </a:lnTo>
                  <a:lnTo>
                    <a:pt x="646" y="165"/>
                  </a:lnTo>
                  <a:lnTo>
                    <a:pt x="643" y="175"/>
                  </a:lnTo>
                  <a:lnTo>
                    <a:pt x="638" y="184"/>
                  </a:lnTo>
                  <a:lnTo>
                    <a:pt x="634" y="192"/>
                  </a:lnTo>
                  <a:lnTo>
                    <a:pt x="626" y="200"/>
                  </a:lnTo>
                  <a:lnTo>
                    <a:pt x="618" y="208"/>
                  </a:lnTo>
                  <a:lnTo>
                    <a:pt x="610" y="215"/>
                  </a:lnTo>
                  <a:lnTo>
                    <a:pt x="589" y="227"/>
                  </a:lnTo>
                  <a:lnTo>
                    <a:pt x="567" y="237"/>
                  </a:lnTo>
                  <a:lnTo>
                    <a:pt x="542" y="245"/>
                  </a:lnTo>
                  <a:lnTo>
                    <a:pt x="515" y="253"/>
                  </a:lnTo>
                  <a:lnTo>
                    <a:pt x="515" y="253"/>
                  </a:lnTo>
                  <a:lnTo>
                    <a:pt x="557" y="308"/>
                  </a:lnTo>
                  <a:lnTo>
                    <a:pt x="603" y="370"/>
                  </a:lnTo>
                  <a:lnTo>
                    <a:pt x="648" y="435"/>
                  </a:lnTo>
                  <a:lnTo>
                    <a:pt x="689" y="497"/>
                  </a:lnTo>
                  <a:lnTo>
                    <a:pt x="843" y="497"/>
                  </a:lnTo>
                  <a:lnTo>
                    <a:pt x="843" y="497"/>
                  </a:lnTo>
                  <a:lnTo>
                    <a:pt x="748" y="375"/>
                  </a:lnTo>
                  <a:lnTo>
                    <a:pt x="707" y="318"/>
                  </a:lnTo>
                  <a:lnTo>
                    <a:pt x="670" y="265"/>
                  </a:lnTo>
                  <a:lnTo>
                    <a:pt x="670" y="265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68" name="Freeform 292"/>
            <p:cNvSpPr>
              <a:spLocks noChangeAspect="1"/>
            </p:cNvSpPr>
            <p:nvPr userDrawn="1"/>
          </p:nvSpPr>
          <p:spPr bwMode="auto">
            <a:xfrm>
              <a:off x="4993" y="435"/>
              <a:ext cx="86" cy="115"/>
            </a:xfrm>
            <a:custGeom>
              <a:avLst/>
              <a:gdLst/>
              <a:ahLst/>
              <a:cxnLst>
                <a:cxn ang="0">
                  <a:pos x="103" y="114"/>
                </a:cxn>
                <a:cxn ang="0">
                  <a:pos x="171" y="114"/>
                </a:cxn>
                <a:cxn ang="0">
                  <a:pos x="171" y="97"/>
                </a:cxn>
                <a:cxn ang="0">
                  <a:pos x="97" y="97"/>
                </a:cxn>
                <a:cxn ang="0">
                  <a:pos x="97" y="54"/>
                </a:cxn>
                <a:cxn ang="0">
                  <a:pos x="159" y="54"/>
                </a:cxn>
                <a:cxn ang="0">
                  <a:pos x="159" y="36"/>
                </a:cxn>
                <a:cxn ang="0">
                  <a:pos x="97" y="36"/>
                </a:cxn>
                <a:cxn ang="0">
                  <a:pos x="97" y="0"/>
                </a:cxn>
                <a:cxn ang="0">
                  <a:pos x="76" y="0"/>
                </a:cxn>
                <a:cxn ang="0">
                  <a:pos x="76" y="36"/>
                </a:cxn>
                <a:cxn ang="0">
                  <a:pos x="14" y="36"/>
                </a:cxn>
                <a:cxn ang="0">
                  <a:pos x="14" y="54"/>
                </a:cxn>
                <a:cxn ang="0">
                  <a:pos x="76" y="54"/>
                </a:cxn>
                <a:cxn ang="0">
                  <a:pos x="76" y="97"/>
                </a:cxn>
                <a:cxn ang="0">
                  <a:pos x="3" y="97"/>
                </a:cxn>
                <a:cxn ang="0">
                  <a:pos x="3" y="114"/>
                </a:cxn>
                <a:cxn ang="0">
                  <a:pos x="70" y="114"/>
                </a:cxn>
                <a:cxn ang="0">
                  <a:pos x="70" y="114"/>
                </a:cxn>
                <a:cxn ang="0">
                  <a:pos x="54" y="135"/>
                </a:cxn>
                <a:cxn ang="0">
                  <a:pos x="38" y="155"/>
                </a:cxn>
                <a:cxn ang="0">
                  <a:pos x="19" y="174"/>
                </a:cxn>
                <a:cxn ang="0">
                  <a:pos x="0" y="192"/>
                </a:cxn>
                <a:cxn ang="0">
                  <a:pos x="11" y="208"/>
                </a:cxn>
                <a:cxn ang="0">
                  <a:pos x="11" y="208"/>
                </a:cxn>
                <a:cxn ang="0">
                  <a:pos x="29" y="192"/>
                </a:cxn>
                <a:cxn ang="0">
                  <a:pos x="46" y="173"/>
                </a:cxn>
                <a:cxn ang="0">
                  <a:pos x="62" y="154"/>
                </a:cxn>
                <a:cxn ang="0">
                  <a:pos x="76" y="133"/>
                </a:cxn>
                <a:cxn ang="0">
                  <a:pos x="76" y="228"/>
                </a:cxn>
                <a:cxn ang="0">
                  <a:pos x="97" y="228"/>
                </a:cxn>
                <a:cxn ang="0">
                  <a:pos x="97" y="133"/>
                </a:cxn>
                <a:cxn ang="0">
                  <a:pos x="97" y="133"/>
                </a:cxn>
                <a:cxn ang="0">
                  <a:pos x="111" y="154"/>
                </a:cxn>
                <a:cxn ang="0">
                  <a:pos x="127" y="173"/>
                </a:cxn>
                <a:cxn ang="0">
                  <a:pos x="144" y="192"/>
                </a:cxn>
                <a:cxn ang="0">
                  <a:pos x="162" y="208"/>
                </a:cxn>
                <a:cxn ang="0">
                  <a:pos x="173" y="192"/>
                </a:cxn>
                <a:cxn ang="0">
                  <a:pos x="173" y="192"/>
                </a:cxn>
                <a:cxn ang="0">
                  <a:pos x="154" y="174"/>
                </a:cxn>
                <a:cxn ang="0">
                  <a:pos x="136" y="155"/>
                </a:cxn>
                <a:cxn ang="0">
                  <a:pos x="119" y="135"/>
                </a:cxn>
                <a:cxn ang="0">
                  <a:pos x="103" y="114"/>
                </a:cxn>
                <a:cxn ang="0">
                  <a:pos x="103" y="114"/>
                </a:cxn>
              </a:cxnLst>
              <a:rect l="0" t="0" r="r" b="b"/>
              <a:pathLst>
                <a:path w="173" h="228">
                  <a:moveTo>
                    <a:pt x="103" y="114"/>
                  </a:moveTo>
                  <a:lnTo>
                    <a:pt x="171" y="114"/>
                  </a:lnTo>
                  <a:lnTo>
                    <a:pt x="171" y="97"/>
                  </a:lnTo>
                  <a:lnTo>
                    <a:pt x="97" y="97"/>
                  </a:lnTo>
                  <a:lnTo>
                    <a:pt x="97" y="54"/>
                  </a:lnTo>
                  <a:lnTo>
                    <a:pt x="159" y="54"/>
                  </a:lnTo>
                  <a:lnTo>
                    <a:pt x="159" y="36"/>
                  </a:lnTo>
                  <a:lnTo>
                    <a:pt x="97" y="36"/>
                  </a:lnTo>
                  <a:lnTo>
                    <a:pt x="97" y="0"/>
                  </a:lnTo>
                  <a:lnTo>
                    <a:pt x="76" y="0"/>
                  </a:lnTo>
                  <a:lnTo>
                    <a:pt x="76" y="36"/>
                  </a:lnTo>
                  <a:lnTo>
                    <a:pt x="14" y="36"/>
                  </a:lnTo>
                  <a:lnTo>
                    <a:pt x="14" y="54"/>
                  </a:lnTo>
                  <a:lnTo>
                    <a:pt x="76" y="54"/>
                  </a:lnTo>
                  <a:lnTo>
                    <a:pt x="76" y="97"/>
                  </a:lnTo>
                  <a:lnTo>
                    <a:pt x="3" y="97"/>
                  </a:lnTo>
                  <a:lnTo>
                    <a:pt x="3" y="114"/>
                  </a:lnTo>
                  <a:lnTo>
                    <a:pt x="70" y="114"/>
                  </a:lnTo>
                  <a:lnTo>
                    <a:pt x="70" y="114"/>
                  </a:lnTo>
                  <a:lnTo>
                    <a:pt x="54" y="135"/>
                  </a:lnTo>
                  <a:lnTo>
                    <a:pt x="38" y="155"/>
                  </a:lnTo>
                  <a:lnTo>
                    <a:pt x="19" y="174"/>
                  </a:lnTo>
                  <a:lnTo>
                    <a:pt x="0" y="192"/>
                  </a:lnTo>
                  <a:lnTo>
                    <a:pt x="11" y="208"/>
                  </a:lnTo>
                  <a:lnTo>
                    <a:pt x="11" y="208"/>
                  </a:lnTo>
                  <a:lnTo>
                    <a:pt x="29" y="192"/>
                  </a:lnTo>
                  <a:lnTo>
                    <a:pt x="46" y="173"/>
                  </a:lnTo>
                  <a:lnTo>
                    <a:pt x="62" y="154"/>
                  </a:lnTo>
                  <a:lnTo>
                    <a:pt x="76" y="133"/>
                  </a:lnTo>
                  <a:lnTo>
                    <a:pt x="76" y="228"/>
                  </a:lnTo>
                  <a:lnTo>
                    <a:pt x="97" y="228"/>
                  </a:lnTo>
                  <a:lnTo>
                    <a:pt x="97" y="133"/>
                  </a:lnTo>
                  <a:lnTo>
                    <a:pt x="97" y="133"/>
                  </a:lnTo>
                  <a:lnTo>
                    <a:pt x="111" y="154"/>
                  </a:lnTo>
                  <a:lnTo>
                    <a:pt x="127" y="173"/>
                  </a:lnTo>
                  <a:lnTo>
                    <a:pt x="144" y="192"/>
                  </a:lnTo>
                  <a:lnTo>
                    <a:pt x="162" y="208"/>
                  </a:lnTo>
                  <a:lnTo>
                    <a:pt x="173" y="192"/>
                  </a:lnTo>
                  <a:lnTo>
                    <a:pt x="173" y="192"/>
                  </a:lnTo>
                  <a:lnTo>
                    <a:pt x="154" y="174"/>
                  </a:lnTo>
                  <a:lnTo>
                    <a:pt x="136" y="155"/>
                  </a:lnTo>
                  <a:lnTo>
                    <a:pt x="119" y="135"/>
                  </a:lnTo>
                  <a:lnTo>
                    <a:pt x="103" y="114"/>
                  </a:lnTo>
                  <a:lnTo>
                    <a:pt x="103" y="1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69" name="Freeform 293"/>
            <p:cNvSpPr>
              <a:spLocks noChangeAspect="1"/>
            </p:cNvSpPr>
            <p:nvPr userDrawn="1"/>
          </p:nvSpPr>
          <p:spPr bwMode="auto">
            <a:xfrm>
              <a:off x="5103" y="435"/>
              <a:ext cx="89" cy="115"/>
            </a:xfrm>
            <a:custGeom>
              <a:avLst/>
              <a:gdLst/>
              <a:ahLst/>
              <a:cxnLst>
                <a:cxn ang="0">
                  <a:pos x="108" y="125"/>
                </a:cxn>
                <a:cxn ang="0">
                  <a:pos x="172" y="125"/>
                </a:cxn>
                <a:cxn ang="0">
                  <a:pos x="172" y="108"/>
                </a:cxn>
                <a:cxn ang="0">
                  <a:pos x="143" y="108"/>
                </a:cxn>
                <a:cxn ang="0">
                  <a:pos x="143" y="63"/>
                </a:cxn>
                <a:cxn ang="0">
                  <a:pos x="124" y="63"/>
                </a:cxn>
                <a:cxn ang="0">
                  <a:pos x="124" y="108"/>
                </a:cxn>
                <a:cxn ang="0">
                  <a:pos x="97" y="108"/>
                </a:cxn>
                <a:cxn ang="0">
                  <a:pos x="97" y="46"/>
                </a:cxn>
                <a:cxn ang="0">
                  <a:pos x="164" y="46"/>
                </a:cxn>
                <a:cxn ang="0">
                  <a:pos x="164" y="30"/>
                </a:cxn>
                <a:cxn ang="0">
                  <a:pos x="97" y="30"/>
                </a:cxn>
                <a:cxn ang="0">
                  <a:pos x="97" y="0"/>
                </a:cxn>
                <a:cxn ang="0">
                  <a:pos x="78" y="0"/>
                </a:cxn>
                <a:cxn ang="0">
                  <a:pos x="78" y="30"/>
                </a:cxn>
                <a:cxn ang="0">
                  <a:pos x="12" y="30"/>
                </a:cxn>
                <a:cxn ang="0">
                  <a:pos x="12" y="46"/>
                </a:cxn>
                <a:cxn ang="0">
                  <a:pos x="78" y="46"/>
                </a:cxn>
                <a:cxn ang="0">
                  <a:pos x="78" y="108"/>
                </a:cxn>
                <a:cxn ang="0">
                  <a:pos x="50" y="108"/>
                </a:cxn>
                <a:cxn ang="0">
                  <a:pos x="50" y="63"/>
                </a:cxn>
                <a:cxn ang="0">
                  <a:pos x="32" y="63"/>
                </a:cxn>
                <a:cxn ang="0">
                  <a:pos x="32" y="108"/>
                </a:cxn>
                <a:cxn ang="0">
                  <a:pos x="4" y="108"/>
                </a:cxn>
                <a:cxn ang="0">
                  <a:pos x="4" y="125"/>
                </a:cxn>
                <a:cxn ang="0">
                  <a:pos x="67" y="125"/>
                </a:cxn>
                <a:cxn ang="0">
                  <a:pos x="67" y="125"/>
                </a:cxn>
                <a:cxn ang="0">
                  <a:pos x="51" y="144"/>
                </a:cxn>
                <a:cxn ang="0">
                  <a:pos x="35" y="162"/>
                </a:cxn>
                <a:cxn ang="0">
                  <a:pos x="18" y="179"/>
                </a:cxn>
                <a:cxn ang="0">
                  <a:pos x="0" y="195"/>
                </a:cxn>
                <a:cxn ang="0">
                  <a:pos x="12" y="211"/>
                </a:cxn>
                <a:cxn ang="0">
                  <a:pos x="12" y="211"/>
                </a:cxn>
                <a:cxn ang="0">
                  <a:pos x="29" y="195"/>
                </a:cxn>
                <a:cxn ang="0">
                  <a:pos x="46" y="176"/>
                </a:cxn>
                <a:cxn ang="0">
                  <a:pos x="64" y="157"/>
                </a:cxn>
                <a:cxn ang="0">
                  <a:pos x="78" y="138"/>
                </a:cxn>
                <a:cxn ang="0">
                  <a:pos x="78" y="228"/>
                </a:cxn>
                <a:cxn ang="0">
                  <a:pos x="97" y="228"/>
                </a:cxn>
                <a:cxn ang="0">
                  <a:pos x="97" y="138"/>
                </a:cxn>
                <a:cxn ang="0">
                  <a:pos x="97" y="138"/>
                </a:cxn>
                <a:cxn ang="0">
                  <a:pos x="112" y="157"/>
                </a:cxn>
                <a:cxn ang="0">
                  <a:pos x="129" y="176"/>
                </a:cxn>
                <a:cxn ang="0">
                  <a:pos x="147" y="195"/>
                </a:cxn>
                <a:cxn ang="0">
                  <a:pos x="164" y="211"/>
                </a:cxn>
                <a:cxn ang="0">
                  <a:pos x="175" y="195"/>
                </a:cxn>
                <a:cxn ang="0">
                  <a:pos x="175" y="195"/>
                </a:cxn>
                <a:cxn ang="0">
                  <a:pos x="158" y="179"/>
                </a:cxn>
                <a:cxn ang="0">
                  <a:pos x="140" y="162"/>
                </a:cxn>
                <a:cxn ang="0">
                  <a:pos x="124" y="144"/>
                </a:cxn>
                <a:cxn ang="0">
                  <a:pos x="108" y="125"/>
                </a:cxn>
                <a:cxn ang="0">
                  <a:pos x="108" y="125"/>
                </a:cxn>
              </a:cxnLst>
              <a:rect l="0" t="0" r="r" b="b"/>
              <a:pathLst>
                <a:path w="175" h="228">
                  <a:moveTo>
                    <a:pt x="108" y="125"/>
                  </a:moveTo>
                  <a:lnTo>
                    <a:pt x="172" y="125"/>
                  </a:lnTo>
                  <a:lnTo>
                    <a:pt x="172" y="108"/>
                  </a:lnTo>
                  <a:lnTo>
                    <a:pt x="143" y="108"/>
                  </a:lnTo>
                  <a:lnTo>
                    <a:pt x="143" y="63"/>
                  </a:lnTo>
                  <a:lnTo>
                    <a:pt x="124" y="63"/>
                  </a:lnTo>
                  <a:lnTo>
                    <a:pt x="124" y="108"/>
                  </a:lnTo>
                  <a:lnTo>
                    <a:pt x="97" y="108"/>
                  </a:lnTo>
                  <a:lnTo>
                    <a:pt x="97" y="46"/>
                  </a:lnTo>
                  <a:lnTo>
                    <a:pt x="164" y="46"/>
                  </a:lnTo>
                  <a:lnTo>
                    <a:pt x="164" y="30"/>
                  </a:lnTo>
                  <a:lnTo>
                    <a:pt x="97" y="30"/>
                  </a:lnTo>
                  <a:lnTo>
                    <a:pt x="97" y="0"/>
                  </a:lnTo>
                  <a:lnTo>
                    <a:pt x="78" y="0"/>
                  </a:lnTo>
                  <a:lnTo>
                    <a:pt x="78" y="30"/>
                  </a:lnTo>
                  <a:lnTo>
                    <a:pt x="12" y="30"/>
                  </a:lnTo>
                  <a:lnTo>
                    <a:pt x="12" y="46"/>
                  </a:lnTo>
                  <a:lnTo>
                    <a:pt x="78" y="46"/>
                  </a:lnTo>
                  <a:lnTo>
                    <a:pt x="78" y="108"/>
                  </a:lnTo>
                  <a:lnTo>
                    <a:pt x="50" y="108"/>
                  </a:lnTo>
                  <a:lnTo>
                    <a:pt x="50" y="63"/>
                  </a:lnTo>
                  <a:lnTo>
                    <a:pt x="32" y="63"/>
                  </a:lnTo>
                  <a:lnTo>
                    <a:pt x="32" y="108"/>
                  </a:lnTo>
                  <a:lnTo>
                    <a:pt x="4" y="108"/>
                  </a:lnTo>
                  <a:lnTo>
                    <a:pt x="4" y="125"/>
                  </a:lnTo>
                  <a:lnTo>
                    <a:pt x="67" y="125"/>
                  </a:lnTo>
                  <a:lnTo>
                    <a:pt x="67" y="125"/>
                  </a:lnTo>
                  <a:lnTo>
                    <a:pt x="51" y="144"/>
                  </a:lnTo>
                  <a:lnTo>
                    <a:pt x="35" y="162"/>
                  </a:lnTo>
                  <a:lnTo>
                    <a:pt x="18" y="179"/>
                  </a:lnTo>
                  <a:lnTo>
                    <a:pt x="0" y="195"/>
                  </a:lnTo>
                  <a:lnTo>
                    <a:pt x="12" y="211"/>
                  </a:lnTo>
                  <a:lnTo>
                    <a:pt x="12" y="211"/>
                  </a:lnTo>
                  <a:lnTo>
                    <a:pt x="29" y="195"/>
                  </a:lnTo>
                  <a:lnTo>
                    <a:pt x="46" y="176"/>
                  </a:lnTo>
                  <a:lnTo>
                    <a:pt x="64" y="157"/>
                  </a:lnTo>
                  <a:lnTo>
                    <a:pt x="78" y="138"/>
                  </a:lnTo>
                  <a:lnTo>
                    <a:pt x="78" y="228"/>
                  </a:lnTo>
                  <a:lnTo>
                    <a:pt x="97" y="228"/>
                  </a:lnTo>
                  <a:lnTo>
                    <a:pt x="97" y="138"/>
                  </a:lnTo>
                  <a:lnTo>
                    <a:pt x="97" y="138"/>
                  </a:lnTo>
                  <a:lnTo>
                    <a:pt x="112" y="157"/>
                  </a:lnTo>
                  <a:lnTo>
                    <a:pt x="129" y="176"/>
                  </a:lnTo>
                  <a:lnTo>
                    <a:pt x="147" y="195"/>
                  </a:lnTo>
                  <a:lnTo>
                    <a:pt x="164" y="211"/>
                  </a:lnTo>
                  <a:lnTo>
                    <a:pt x="175" y="195"/>
                  </a:lnTo>
                  <a:lnTo>
                    <a:pt x="175" y="195"/>
                  </a:lnTo>
                  <a:lnTo>
                    <a:pt x="158" y="179"/>
                  </a:lnTo>
                  <a:lnTo>
                    <a:pt x="140" y="162"/>
                  </a:lnTo>
                  <a:lnTo>
                    <a:pt x="124" y="144"/>
                  </a:lnTo>
                  <a:lnTo>
                    <a:pt x="108" y="125"/>
                  </a:lnTo>
                  <a:lnTo>
                    <a:pt x="108" y="1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70" name="Rectangle 294"/>
            <p:cNvSpPr>
              <a:spLocks noChangeAspect="1" noChangeArrowheads="1"/>
            </p:cNvSpPr>
            <p:nvPr userDrawn="1"/>
          </p:nvSpPr>
          <p:spPr bwMode="auto">
            <a:xfrm>
              <a:off x="5270" y="447"/>
              <a:ext cx="11" cy="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71" name="Freeform 295"/>
            <p:cNvSpPr>
              <a:spLocks noChangeAspect="1"/>
            </p:cNvSpPr>
            <p:nvPr userDrawn="1"/>
          </p:nvSpPr>
          <p:spPr bwMode="auto">
            <a:xfrm>
              <a:off x="5213" y="439"/>
              <a:ext cx="52" cy="33"/>
            </a:xfrm>
            <a:custGeom>
              <a:avLst/>
              <a:gdLst/>
              <a:ahLst/>
              <a:cxnLst>
                <a:cxn ang="0">
                  <a:pos x="70" y="8"/>
                </a:cxn>
                <a:cxn ang="0">
                  <a:pos x="70" y="8"/>
                </a:cxn>
                <a:cxn ang="0">
                  <a:pos x="65" y="2"/>
                </a:cxn>
                <a:cxn ang="0">
                  <a:pos x="62" y="0"/>
                </a:cxn>
                <a:cxn ang="0">
                  <a:pos x="57" y="0"/>
                </a:cxn>
                <a:cxn ang="0">
                  <a:pos x="57" y="0"/>
                </a:cxn>
                <a:cxn ang="0">
                  <a:pos x="54" y="0"/>
                </a:cxn>
                <a:cxn ang="0">
                  <a:pos x="49" y="3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24" y="30"/>
                </a:cxn>
                <a:cxn ang="0">
                  <a:pos x="0" y="51"/>
                </a:cxn>
                <a:cxn ang="0">
                  <a:pos x="9" y="67"/>
                </a:cxn>
                <a:cxn ang="0">
                  <a:pos x="9" y="67"/>
                </a:cxn>
                <a:cxn ang="0">
                  <a:pos x="35" y="43"/>
                </a:cxn>
                <a:cxn ang="0">
                  <a:pos x="57" y="17"/>
                </a:cxn>
                <a:cxn ang="0">
                  <a:pos x="57" y="17"/>
                </a:cxn>
                <a:cxn ang="0">
                  <a:pos x="74" y="35"/>
                </a:cxn>
                <a:cxn ang="0">
                  <a:pos x="97" y="56"/>
                </a:cxn>
                <a:cxn ang="0">
                  <a:pos x="106" y="41"/>
                </a:cxn>
                <a:cxn ang="0">
                  <a:pos x="106" y="41"/>
                </a:cxn>
                <a:cxn ang="0">
                  <a:pos x="89" y="25"/>
                </a:cxn>
                <a:cxn ang="0">
                  <a:pos x="70" y="8"/>
                </a:cxn>
                <a:cxn ang="0">
                  <a:pos x="70" y="8"/>
                </a:cxn>
              </a:cxnLst>
              <a:rect l="0" t="0" r="r" b="b"/>
              <a:pathLst>
                <a:path w="106" h="67">
                  <a:moveTo>
                    <a:pt x="70" y="8"/>
                  </a:moveTo>
                  <a:lnTo>
                    <a:pt x="70" y="8"/>
                  </a:lnTo>
                  <a:lnTo>
                    <a:pt x="65" y="2"/>
                  </a:lnTo>
                  <a:lnTo>
                    <a:pt x="62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54" y="0"/>
                  </a:lnTo>
                  <a:lnTo>
                    <a:pt x="49" y="3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24" y="30"/>
                  </a:lnTo>
                  <a:lnTo>
                    <a:pt x="0" y="51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35" y="43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74" y="35"/>
                  </a:lnTo>
                  <a:lnTo>
                    <a:pt x="97" y="56"/>
                  </a:lnTo>
                  <a:lnTo>
                    <a:pt x="106" y="41"/>
                  </a:lnTo>
                  <a:lnTo>
                    <a:pt x="106" y="41"/>
                  </a:lnTo>
                  <a:lnTo>
                    <a:pt x="89" y="25"/>
                  </a:lnTo>
                  <a:lnTo>
                    <a:pt x="70" y="8"/>
                  </a:lnTo>
                  <a:lnTo>
                    <a:pt x="7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72" name="Freeform 296"/>
            <p:cNvSpPr>
              <a:spLocks noChangeAspect="1"/>
            </p:cNvSpPr>
            <p:nvPr userDrawn="1"/>
          </p:nvSpPr>
          <p:spPr bwMode="auto">
            <a:xfrm>
              <a:off x="5278" y="440"/>
              <a:ext cx="22" cy="10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189"/>
                </a:cxn>
                <a:cxn ang="0">
                  <a:pos x="23" y="189"/>
                </a:cxn>
                <a:cxn ang="0">
                  <a:pos x="21" y="194"/>
                </a:cxn>
                <a:cxn ang="0">
                  <a:pos x="19" y="196"/>
                </a:cxn>
                <a:cxn ang="0">
                  <a:pos x="16" y="196"/>
                </a:cxn>
                <a:cxn ang="0">
                  <a:pos x="0" y="196"/>
                </a:cxn>
                <a:cxn ang="0">
                  <a:pos x="0" y="213"/>
                </a:cxn>
                <a:cxn ang="0">
                  <a:pos x="23" y="213"/>
                </a:cxn>
                <a:cxn ang="0">
                  <a:pos x="23" y="213"/>
                </a:cxn>
                <a:cxn ang="0">
                  <a:pos x="30" y="213"/>
                </a:cxn>
                <a:cxn ang="0">
                  <a:pos x="37" y="208"/>
                </a:cxn>
                <a:cxn ang="0">
                  <a:pos x="40" y="202"/>
                </a:cxn>
                <a:cxn ang="0">
                  <a:pos x="42" y="194"/>
                </a:cxn>
                <a:cxn ang="0">
                  <a:pos x="42" y="0"/>
                </a:cxn>
                <a:cxn ang="0">
                  <a:pos x="23" y="0"/>
                </a:cxn>
              </a:cxnLst>
              <a:rect l="0" t="0" r="r" b="b"/>
              <a:pathLst>
                <a:path w="42" h="213">
                  <a:moveTo>
                    <a:pt x="23" y="0"/>
                  </a:moveTo>
                  <a:lnTo>
                    <a:pt x="23" y="189"/>
                  </a:lnTo>
                  <a:lnTo>
                    <a:pt x="23" y="189"/>
                  </a:lnTo>
                  <a:lnTo>
                    <a:pt x="21" y="194"/>
                  </a:lnTo>
                  <a:lnTo>
                    <a:pt x="19" y="196"/>
                  </a:lnTo>
                  <a:lnTo>
                    <a:pt x="16" y="196"/>
                  </a:lnTo>
                  <a:lnTo>
                    <a:pt x="0" y="196"/>
                  </a:lnTo>
                  <a:lnTo>
                    <a:pt x="0" y="213"/>
                  </a:lnTo>
                  <a:lnTo>
                    <a:pt x="23" y="213"/>
                  </a:lnTo>
                  <a:lnTo>
                    <a:pt x="23" y="213"/>
                  </a:lnTo>
                  <a:lnTo>
                    <a:pt x="30" y="213"/>
                  </a:lnTo>
                  <a:lnTo>
                    <a:pt x="37" y="208"/>
                  </a:lnTo>
                  <a:lnTo>
                    <a:pt x="40" y="202"/>
                  </a:lnTo>
                  <a:lnTo>
                    <a:pt x="42" y="194"/>
                  </a:lnTo>
                  <a:lnTo>
                    <a:pt x="42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73" name="Freeform 297"/>
            <p:cNvSpPr>
              <a:spLocks noChangeAspect="1" noEditPoints="1"/>
            </p:cNvSpPr>
            <p:nvPr userDrawn="1"/>
          </p:nvSpPr>
          <p:spPr bwMode="auto">
            <a:xfrm>
              <a:off x="5213" y="458"/>
              <a:ext cx="52" cy="86"/>
            </a:xfrm>
            <a:custGeom>
              <a:avLst/>
              <a:gdLst/>
              <a:ahLst/>
              <a:cxnLst>
                <a:cxn ang="0">
                  <a:pos x="40" y="114"/>
                </a:cxn>
                <a:cxn ang="0">
                  <a:pos x="35" y="116"/>
                </a:cxn>
                <a:cxn ang="0">
                  <a:pos x="30" y="117"/>
                </a:cxn>
                <a:cxn ang="0">
                  <a:pos x="84" y="100"/>
                </a:cxn>
                <a:cxn ang="0">
                  <a:pos x="89" y="100"/>
                </a:cxn>
                <a:cxn ang="0">
                  <a:pos x="96" y="92"/>
                </a:cxn>
                <a:cxn ang="0">
                  <a:pos x="97" y="38"/>
                </a:cxn>
                <a:cxn ang="0">
                  <a:pos x="96" y="31"/>
                </a:cxn>
                <a:cxn ang="0">
                  <a:pos x="89" y="25"/>
                </a:cxn>
                <a:cxn ang="0">
                  <a:pos x="65" y="24"/>
                </a:cxn>
                <a:cxn ang="0">
                  <a:pos x="48" y="0"/>
                </a:cxn>
                <a:cxn ang="0">
                  <a:pos x="27" y="24"/>
                </a:cxn>
                <a:cxn ang="0">
                  <a:pos x="23" y="25"/>
                </a:cxn>
                <a:cxn ang="0">
                  <a:pos x="16" y="31"/>
                </a:cxn>
                <a:cxn ang="0">
                  <a:pos x="15" y="79"/>
                </a:cxn>
                <a:cxn ang="0">
                  <a:pos x="15" y="105"/>
                </a:cxn>
                <a:cxn ang="0">
                  <a:pos x="7" y="143"/>
                </a:cxn>
                <a:cxn ang="0">
                  <a:pos x="15" y="170"/>
                </a:cxn>
                <a:cxn ang="0">
                  <a:pos x="21" y="154"/>
                </a:cxn>
                <a:cxn ang="0">
                  <a:pos x="27" y="160"/>
                </a:cxn>
                <a:cxn ang="0">
                  <a:pos x="27" y="166"/>
                </a:cxn>
                <a:cxn ang="0">
                  <a:pos x="34" y="173"/>
                </a:cxn>
                <a:cxn ang="0">
                  <a:pos x="88" y="173"/>
                </a:cxn>
                <a:cxn ang="0">
                  <a:pos x="94" y="173"/>
                </a:cxn>
                <a:cxn ang="0">
                  <a:pos x="100" y="166"/>
                </a:cxn>
                <a:cxn ang="0">
                  <a:pos x="102" y="128"/>
                </a:cxn>
                <a:cxn ang="0">
                  <a:pos x="100" y="122"/>
                </a:cxn>
                <a:cxn ang="0">
                  <a:pos x="94" y="116"/>
                </a:cxn>
                <a:cxn ang="0">
                  <a:pos x="88" y="114"/>
                </a:cxn>
                <a:cxn ang="0">
                  <a:pos x="32" y="85"/>
                </a:cxn>
                <a:cxn ang="0">
                  <a:pos x="78" y="68"/>
                </a:cxn>
                <a:cxn ang="0">
                  <a:pos x="78" y="81"/>
                </a:cxn>
                <a:cxn ang="0">
                  <a:pos x="75" y="85"/>
                </a:cxn>
                <a:cxn ang="0">
                  <a:pos x="37" y="38"/>
                </a:cxn>
                <a:cxn ang="0">
                  <a:pos x="75" y="38"/>
                </a:cxn>
                <a:cxn ang="0">
                  <a:pos x="78" y="43"/>
                </a:cxn>
                <a:cxn ang="0">
                  <a:pos x="32" y="54"/>
                </a:cxn>
                <a:cxn ang="0">
                  <a:pos x="32" y="43"/>
                </a:cxn>
                <a:cxn ang="0">
                  <a:pos x="37" y="38"/>
                </a:cxn>
                <a:cxn ang="0">
                  <a:pos x="83" y="154"/>
                </a:cxn>
                <a:cxn ang="0">
                  <a:pos x="83" y="157"/>
                </a:cxn>
                <a:cxn ang="0">
                  <a:pos x="48" y="157"/>
                </a:cxn>
                <a:cxn ang="0">
                  <a:pos x="45" y="157"/>
                </a:cxn>
                <a:cxn ang="0">
                  <a:pos x="45" y="133"/>
                </a:cxn>
                <a:cxn ang="0">
                  <a:pos x="45" y="130"/>
                </a:cxn>
                <a:cxn ang="0">
                  <a:pos x="80" y="128"/>
                </a:cxn>
                <a:cxn ang="0">
                  <a:pos x="83" y="130"/>
                </a:cxn>
                <a:cxn ang="0">
                  <a:pos x="83" y="154"/>
                </a:cxn>
              </a:cxnLst>
              <a:rect l="0" t="0" r="r" b="b"/>
              <a:pathLst>
                <a:path w="102" h="173">
                  <a:moveTo>
                    <a:pt x="88" y="114"/>
                  </a:moveTo>
                  <a:lnTo>
                    <a:pt x="40" y="114"/>
                  </a:lnTo>
                  <a:lnTo>
                    <a:pt x="40" y="114"/>
                  </a:lnTo>
                  <a:lnTo>
                    <a:pt x="35" y="116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2" y="100"/>
                  </a:lnTo>
                  <a:lnTo>
                    <a:pt x="84" y="100"/>
                  </a:lnTo>
                  <a:lnTo>
                    <a:pt x="84" y="100"/>
                  </a:lnTo>
                  <a:lnTo>
                    <a:pt x="89" y="100"/>
                  </a:lnTo>
                  <a:lnTo>
                    <a:pt x="94" y="97"/>
                  </a:lnTo>
                  <a:lnTo>
                    <a:pt x="96" y="92"/>
                  </a:lnTo>
                  <a:lnTo>
                    <a:pt x="97" y="87"/>
                  </a:lnTo>
                  <a:lnTo>
                    <a:pt x="97" y="38"/>
                  </a:lnTo>
                  <a:lnTo>
                    <a:pt x="97" y="38"/>
                  </a:lnTo>
                  <a:lnTo>
                    <a:pt x="96" y="31"/>
                  </a:lnTo>
                  <a:lnTo>
                    <a:pt x="94" y="27"/>
                  </a:lnTo>
                  <a:lnTo>
                    <a:pt x="89" y="25"/>
                  </a:lnTo>
                  <a:lnTo>
                    <a:pt x="84" y="24"/>
                  </a:lnTo>
                  <a:lnTo>
                    <a:pt x="65" y="24"/>
                  </a:lnTo>
                  <a:lnTo>
                    <a:pt x="65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3" y="25"/>
                  </a:lnTo>
                  <a:lnTo>
                    <a:pt x="18" y="27"/>
                  </a:lnTo>
                  <a:lnTo>
                    <a:pt x="16" y="31"/>
                  </a:lnTo>
                  <a:lnTo>
                    <a:pt x="15" y="38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5" y="105"/>
                  </a:lnTo>
                  <a:lnTo>
                    <a:pt x="11" y="125"/>
                  </a:lnTo>
                  <a:lnTo>
                    <a:pt x="7" y="143"/>
                  </a:lnTo>
                  <a:lnTo>
                    <a:pt x="0" y="160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21" y="154"/>
                  </a:lnTo>
                  <a:lnTo>
                    <a:pt x="27" y="138"/>
                  </a:lnTo>
                  <a:lnTo>
                    <a:pt x="27" y="160"/>
                  </a:lnTo>
                  <a:lnTo>
                    <a:pt x="27" y="160"/>
                  </a:lnTo>
                  <a:lnTo>
                    <a:pt x="27" y="166"/>
                  </a:lnTo>
                  <a:lnTo>
                    <a:pt x="30" y="170"/>
                  </a:lnTo>
                  <a:lnTo>
                    <a:pt x="34" y="173"/>
                  </a:lnTo>
                  <a:lnTo>
                    <a:pt x="40" y="173"/>
                  </a:lnTo>
                  <a:lnTo>
                    <a:pt x="88" y="173"/>
                  </a:lnTo>
                  <a:lnTo>
                    <a:pt x="88" y="173"/>
                  </a:lnTo>
                  <a:lnTo>
                    <a:pt x="94" y="173"/>
                  </a:lnTo>
                  <a:lnTo>
                    <a:pt x="97" y="170"/>
                  </a:lnTo>
                  <a:lnTo>
                    <a:pt x="100" y="166"/>
                  </a:lnTo>
                  <a:lnTo>
                    <a:pt x="102" y="160"/>
                  </a:lnTo>
                  <a:lnTo>
                    <a:pt x="102" y="128"/>
                  </a:lnTo>
                  <a:lnTo>
                    <a:pt x="102" y="128"/>
                  </a:lnTo>
                  <a:lnTo>
                    <a:pt x="100" y="122"/>
                  </a:lnTo>
                  <a:lnTo>
                    <a:pt x="97" y="117"/>
                  </a:lnTo>
                  <a:lnTo>
                    <a:pt x="94" y="116"/>
                  </a:lnTo>
                  <a:lnTo>
                    <a:pt x="88" y="114"/>
                  </a:lnTo>
                  <a:lnTo>
                    <a:pt x="88" y="114"/>
                  </a:lnTo>
                  <a:close/>
                  <a:moveTo>
                    <a:pt x="75" y="85"/>
                  </a:moveTo>
                  <a:lnTo>
                    <a:pt x="32" y="85"/>
                  </a:lnTo>
                  <a:lnTo>
                    <a:pt x="32" y="68"/>
                  </a:lnTo>
                  <a:lnTo>
                    <a:pt x="78" y="68"/>
                  </a:lnTo>
                  <a:lnTo>
                    <a:pt x="78" y="81"/>
                  </a:lnTo>
                  <a:lnTo>
                    <a:pt x="78" y="81"/>
                  </a:lnTo>
                  <a:lnTo>
                    <a:pt x="78" y="84"/>
                  </a:lnTo>
                  <a:lnTo>
                    <a:pt x="75" y="85"/>
                  </a:lnTo>
                  <a:lnTo>
                    <a:pt x="75" y="85"/>
                  </a:lnTo>
                  <a:close/>
                  <a:moveTo>
                    <a:pt x="37" y="38"/>
                  </a:moveTo>
                  <a:lnTo>
                    <a:pt x="75" y="38"/>
                  </a:lnTo>
                  <a:lnTo>
                    <a:pt x="75" y="38"/>
                  </a:lnTo>
                  <a:lnTo>
                    <a:pt x="78" y="39"/>
                  </a:lnTo>
                  <a:lnTo>
                    <a:pt x="78" y="43"/>
                  </a:lnTo>
                  <a:lnTo>
                    <a:pt x="78" y="54"/>
                  </a:lnTo>
                  <a:lnTo>
                    <a:pt x="32" y="54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4" y="39"/>
                  </a:lnTo>
                  <a:lnTo>
                    <a:pt x="37" y="38"/>
                  </a:lnTo>
                  <a:lnTo>
                    <a:pt x="37" y="38"/>
                  </a:lnTo>
                  <a:close/>
                  <a:moveTo>
                    <a:pt x="83" y="154"/>
                  </a:moveTo>
                  <a:lnTo>
                    <a:pt x="83" y="154"/>
                  </a:lnTo>
                  <a:lnTo>
                    <a:pt x="83" y="157"/>
                  </a:lnTo>
                  <a:lnTo>
                    <a:pt x="80" y="157"/>
                  </a:lnTo>
                  <a:lnTo>
                    <a:pt x="48" y="157"/>
                  </a:lnTo>
                  <a:lnTo>
                    <a:pt x="48" y="157"/>
                  </a:lnTo>
                  <a:lnTo>
                    <a:pt x="45" y="157"/>
                  </a:lnTo>
                  <a:lnTo>
                    <a:pt x="45" y="154"/>
                  </a:lnTo>
                  <a:lnTo>
                    <a:pt x="45" y="133"/>
                  </a:lnTo>
                  <a:lnTo>
                    <a:pt x="45" y="133"/>
                  </a:lnTo>
                  <a:lnTo>
                    <a:pt x="45" y="130"/>
                  </a:lnTo>
                  <a:lnTo>
                    <a:pt x="48" y="128"/>
                  </a:lnTo>
                  <a:lnTo>
                    <a:pt x="80" y="128"/>
                  </a:lnTo>
                  <a:lnTo>
                    <a:pt x="80" y="128"/>
                  </a:lnTo>
                  <a:lnTo>
                    <a:pt x="83" y="130"/>
                  </a:lnTo>
                  <a:lnTo>
                    <a:pt x="83" y="133"/>
                  </a:lnTo>
                  <a:lnTo>
                    <a:pt x="83" y="1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74" name="Freeform 298"/>
            <p:cNvSpPr>
              <a:spLocks noChangeAspect="1" noEditPoints="1"/>
            </p:cNvSpPr>
            <p:nvPr userDrawn="1"/>
          </p:nvSpPr>
          <p:spPr bwMode="auto">
            <a:xfrm>
              <a:off x="5323" y="440"/>
              <a:ext cx="88" cy="107"/>
            </a:xfrm>
            <a:custGeom>
              <a:avLst/>
              <a:gdLst/>
              <a:ahLst/>
              <a:cxnLst>
                <a:cxn ang="0">
                  <a:pos x="155" y="184"/>
                </a:cxn>
                <a:cxn ang="0">
                  <a:pos x="152" y="192"/>
                </a:cxn>
                <a:cxn ang="0">
                  <a:pos x="146" y="196"/>
                </a:cxn>
                <a:cxn ang="0">
                  <a:pos x="136" y="196"/>
                </a:cxn>
                <a:cxn ang="0">
                  <a:pos x="127" y="196"/>
                </a:cxn>
                <a:cxn ang="0">
                  <a:pos x="122" y="196"/>
                </a:cxn>
                <a:cxn ang="0">
                  <a:pos x="119" y="189"/>
                </a:cxn>
                <a:cxn ang="0">
                  <a:pos x="117" y="142"/>
                </a:cxn>
                <a:cxn ang="0">
                  <a:pos x="166" y="126"/>
                </a:cxn>
                <a:cxn ang="0">
                  <a:pos x="117" y="86"/>
                </a:cxn>
                <a:cxn ang="0">
                  <a:pos x="139" y="75"/>
                </a:cxn>
                <a:cxn ang="0">
                  <a:pos x="166" y="95"/>
                </a:cxn>
                <a:cxn ang="0">
                  <a:pos x="176" y="78"/>
                </a:cxn>
                <a:cxn ang="0">
                  <a:pos x="144" y="56"/>
                </a:cxn>
                <a:cxn ang="0">
                  <a:pos x="165" y="34"/>
                </a:cxn>
                <a:cxn ang="0">
                  <a:pos x="152" y="22"/>
                </a:cxn>
                <a:cxn ang="0">
                  <a:pos x="132" y="45"/>
                </a:cxn>
                <a:cxn ang="0">
                  <a:pos x="119" y="34"/>
                </a:cxn>
                <a:cxn ang="0">
                  <a:pos x="127" y="0"/>
                </a:cxn>
                <a:cxn ang="0">
                  <a:pos x="108" y="22"/>
                </a:cxn>
                <a:cxn ang="0">
                  <a:pos x="98" y="11"/>
                </a:cxn>
                <a:cxn ang="0">
                  <a:pos x="95" y="7"/>
                </a:cxn>
                <a:cxn ang="0">
                  <a:pos x="85" y="3"/>
                </a:cxn>
                <a:cxn ang="0">
                  <a:pos x="32" y="2"/>
                </a:cxn>
                <a:cxn ang="0">
                  <a:pos x="70" y="18"/>
                </a:cxn>
                <a:cxn ang="0">
                  <a:pos x="57" y="32"/>
                </a:cxn>
                <a:cxn ang="0">
                  <a:pos x="43" y="46"/>
                </a:cxn>
                <a:cxn ang="0">
                  <a:pos x="11" y="34"/>
                </a:cxn>
                <a:cxn ang="0">
                  <a:pos x="30" y="57"/>
                </a:cxn>
                <a:cxn ang="0">
                  <a:pos x="14" y="68"/>
                </a:cxn>
                <a:cxn ang="0">
                  <a:pos x="8" y="95"/>
                </a:cxn>
                <a:cxn ang="0">
                  <a:pos x="35" y="75"/>
                </a:cxn>
                <a:cxn ang="0">
                  <a:pos x="54" y="86"/>
                </a:cxn>
                <a:cxn ang="0">
                  <a:pos x="54" y="95"/>
                </a:cxn>
                <a:cxn ang="0">
                  <a:pos x="8" y="126"/>
                </a:cxn>
                <a:cxn ang="0">
                  <a:pos x="49" y="142"/>
                </a:cxn>
                <a:cxn ang="0">
                  <a:pos x="43" y="159"/>
                </a:cxn>
                <a:cxn ang="0">
                  <a:pos x="35" y="175"/>
                </a:cxn>
                <a:cxn ang="0">
                  <a:pos x="6" y="199"/>
                </a:cxn>
                <a:cxn ang="0">
                  <a:pos x="16" y="215"/>
                </a:cxn>
                <a:cxn ang="0">
                  <a:pos x="35" y="200"/>
                </a:cxn>
                <a:cxn ang="0">
                  <a:pos x="51" y="184"/>
                </a:cxn>
                <a:cxn ang="0">
                  <a:pos x="62" y="164"/>
                </a:cxn>
                <a:cxn ang="0">
                  <a:pos x="68" y="142"/>
                </a:cxn>
                <a:cxn ang="0">
                  <a:pos x="100" y="191"/>
                </a:cxn>
                <a:cxn ang="0">
                  <a:pos x="100" y="200"/>
                </a:cxn>
                <a:cxn ang="0">
                  <a:pos x="108" y="210"/>
                </a:cxn>
                <a:cxn ang="0">
                  <a:pos x="122" y="213"/>
                </a:cxn>
                <a:cxn ang="0">
                  <a:pos x="136" y="213"/>
                </a:cxn>
                <a:cxn ang="0">
                  <a:pos x="149" y="213"/>
                </a:cxn>
                <a:cxn ang="0">
                  <a:pos x="160" y="211"/>
                </a:cxn>
                <a:cxn ang="0">
                  <a:pos x="166" y="207"/>
                </a:cxn>
                <a:cxn ang="0">
                  <a:pos x="171" y="191"/>
                </a:cxn>
                <a:cxn ang="0">
                  <a:pos x="155" y="165"/>
                </a:cxn>
                <a:cxn ang="0">
                  <a:pos x="87" y="24"/>
                </a:cxn>
                <a:cxn ang="0">
                  <a:pos x="97" y="35"/>
                </a:cxn>
                <a:cxn ang="0">
                  <a:pos x="133" y="70"/>
                </a:cxn>
                <a:cxn ang="0">
                  <a:pos x="41" y="70"/>
                </a:cxn>
                <a:cxn ang="0">
                  <a:pos x="87" y="24"/>
                </a:cxn>
                <a:cxn ang="0">
                  <a:pos x="71" y="126"/>
                </a:cxn>
                <a:cxn ang="0">
                  <a:pos x="73" y="97"/>
                </a:cxn>
                <a:cxn ang="0">
                  <a:pos x="100" y="86"/>
                </a:cxn>
                <a:cxn ang="0">
                  <a:pos x="71" y="126"/>
                </a:cxn>
              </a:cxnLst>
              <a:rect l="0" t="0" r="r" b="b"/>
              <a:pathLst>
                <a:path w="176" h="215">
                  <a:moveTo>
                    <a:pt x="155" y="184"/>
                  </a:moveTo>
                  <a:lnTo>
                    <a:pt x="155" y="184"/>
                  </a:lnTo>
                  <a:lnTo>
                    <a:pt x="154" y="189"/>
                  </a:lnTo>
                  <a:lnTo>
                    <a:pt x="152" y="192"/>
                  </a:lnTo>
                  <a:lnTo>
                    <a:pt x="151" y="196"/>
                  </a:lnTo>
                  <a:lnTo>
                    <a:pt x="146" y="196"/>
                  </a:lnTo>
                  <a:lnTo>
                    <a:pt x="146" y="196"/>
                  </a:lnTo>
                  <a:lnTo>
                    <a:pt x="136" y="196"/>
                  </a:lnTo>
                  <a:lnTo>
                    <a:pt x="136" y="196"/>
                  </a:lnTo>
                  <a:lnTo>
                    <a:pt x="127" y="196"/>
                  </a:lnTo>
                  <a:lnTo>
                    <a:pt x="127" y="196"/>
                  </a:lnTo>
                  <a:lnTo>
                    <a:pt x="122" y="196"/>
                  </a:lnTo>
                  <a:lnTo>
                    <a:pt x="120" y="192"/>
                  </a:lnTo>
                  <a:lnTo>
                    <a:pt x="119" y="189"/>
                  </a:lnTo>
                  <a:lnTo>
                    <a:pt x="117" y="184"/>
                  </a:lnTo>
                  <a:lnTo>
                    <a:pt x="117" y="142"/>
                  </a:lnTo>
                  <a:lnTo>
                    <a:pt x="166" y="142"/>
                  </a:lnTo>
                  <a:lnTo>
                    <a:pt x="166" y="126"/>
                  </a:lnTo>
                  <a:lnTo>
                    <a:pt x="117" y="126"/>
                  </a:lnTo>
                  <a:lnTo>
                    <a:pt x="117" y="86"/>
                  </a:lnTo>
                  <a:lnTo>
                    <a:pt x="139" y="86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66" y="95"/>
                  </a:lnTo>
                  <a:lnTo>
                    <a:pt x="176" y="78"/>
                  </a:lnTo>
                  <a:lnTo>
                    <a:pt x="176" y="78"/>
                  </a:lnTo>
                  <a:lnTo>
                    <a:pt x="159" y="68"/>
                  </a:lnTo>
                  <a:lnTo>
                    <a:pt x="144" y="56"/>
                  </a:lnTo>
                  <a:lnTo>
                    <a:pt x="144" y="56"/>
                  </a:lnTo>
                  <a:lnTo>
                    <a:pt x="165" y="34"/>
                  </a:lnTo>
                  <a:lnTo>
                    <a:pt x="152" y="22"/>
                  </a:lnTo>
                  <a:lnTo>
                    <a:pt x="152" y="22"/>
                  </a:lnTo>
                  <a:lnTo>
                    <a:pt x="132" y="45"/>
                  </a:lnTo>
                  <a:lnTo>
                    <a:pt x="132" y="45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39" y="11"/>
                  </a:lnTo>
                  <a:lnTo>
                    <a:pt x="127" y="0"/>
                  </a:lnTo>
                  <a:lnTo>
                    <a:pt x="127" y="0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95" y="7"/>
                  </a:lnTo>
                  <a:lnTo>
                    <a:pt x="90" y="3"/>
                  </a:lnTo>
                  <a:lnTo>
                    <a:pt x="85" y="3"/>
                  </a:lnTo>
                  <a:lnTo>
                    <a:pt x="79" y="2"/>
                  </a:lnTo>
                  <a:lnTo>
                    <a:pt x="32" y="2"/>
                  </a:lnTo>
                  <a:lnTo>
                    <a:pt x="32" y="18"/>
                  </a:lnTo>
                  <a:lnTo>
                    <a:pt x="70" y="18"/>
                  </a:lnTo>
                  <a:lnTo>
                    <a:pt x="70" y="18"/>
                  </a:lnTo>
                  <a:lnTo>
                    <a:pt x="57" y="32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24" y="22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14" y="68"/>
                  </a:lnTo>
                  <a:lnTo>
                    <a:pt x="0" y="78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35" y="75"/>
                  </a:lnTo>
                  <a:lnTo>
                    <a:pt x="35" y="86"/>
                  </a:lnTo>
                  <a:lnTo>
                    <a:pt x="54" y="86"/>
                  </a:lnTo>
                  <a:lnTo>
                    <a:pt x="54" y="95"/>
                  </a:lnTo>
                  <a:lnTo>
                    <a:pt x="54" y="95"/>
                  </a:lnTo>
                  <a:lnTo>
                    <a:pt x="52" y="126"/>
                  </a:lnTo>
                  <a:lnTo>
                    <a:pt x="8" y="126"/>
                  </a:lnTo>
                  <a:lnTo>
                    <a:pt x="8" y="142"/>
                  </a:lnTo>
                  <a:lnTo>
                    <a:pt x="49" y="142"/>
                  </a:lnTo>
                  <a:lnTo>
                    <a:pt x="49" y="142"/>
                  </a:lnTo>
                  <a:lnTo>
                    <a:pt x="43" y="159"/>
                  </a:lnTo>
                  <a:lnTo>
                    <a:pt x="39" y="167"/>
                  </a:lnTo>
                  <a:lnTo>
                    <a:pt x="35" y="175"/>
                  </a:lnTo>
                  <a:lnTo>
                    <a:pt x="22" y="188"/>
                  </a:lnTo>
                  <a:lnTo>
                    <a:pt x="6" y="199"/>
                  </a:lnTo>
                  <a:lnTo>
                    <a:pt x="16" y="215"/>
                  </a:lnTo>
                  <a:lnTo>
                    <a:pt x="16" y="215"/>
                  </a:lnTo>
                  <a:lnTo>
                    <a:pt x="25" y="208"/>
                  </a:lnTo>
                  <a:lnTo>
                    <a:pt x="35" y="200"/>
                  </a:lnTo>
                  <a:lnTo>
                    <a:pt x="43" y="192"/>
                  </a:lnTo>
                  <a:lnTo>
                    <a:pt x="51" y="184"/>
                  </a:lnTo>
                  <a:lnTo>
                    <a:pt x="57" y="175"/>
                  </a:lnTo>
                  <a:lnTo>
                    <a:pt x="62" y="164"/>
                  </a:lnTo>
                  <a:lnTo>
                    <a:pt x="65" y="154"/>
                  </a:lnTo>
                  <a:lnTo>
                    <a:pt x="68" y="142"/>
                  </a:lnTo>
                  <a:lnTo>
                    <a:pt x="100" y="142"/>
                  </a:lnTo>
                  <a:lnTo>
                    <a:pt x="100" y="191"/>
                  </a:lnTo>
                  <a:lnTo>
                    <a:pt x="100" y="191"/>
                  </a:lnTo>
                  <a:lnTo>
                    <a:pt x="100" y="200"/>
                  </a:lnTo>
                  <a:lnTo>
                    <a:pt x="105" y="207"/>
                  </a:lnTo>
                  <a:lnTo>
                    <a:pt x="108" y="210"/>
                  </a:lnTo>
                  <a:lnTo>
                    <a:pt x="111" y="211"/>
                  </a:lnTo>
                  <a:lnTo>
                    <a:pt x="122" y="213"/>
                  </a:lnTo>
                  <a:lnTo>
                    <a:pt x="122" y="213"/>
                  </a:lnTo>
                  <a:lnTo>
                    <a:pt x="136" y="213"/>
                  </a:lnTo>
                  <a:lnTo>
                    <a:pt x="136" y="213"/>
                  </a:lnTo>
                  <a:lnTo>
                    <a:pt x="149" y="213"/>
                  </a:lnTo>
                  <a:lnTo>
                    <a:pt x="149" y="213"/>
                  </a:lnTo>
                  <a:lnTo>
                    <a:pt x="160" y="211"/>
                  </a:lnTo>
                  <a:lnTo>
                    <a:pt x="163" y="210"/>
                  </a:lnTo>
                  <a:lnTo>
                    <a:pt x="166" y="207"/>
                  </a:lnTo>
                  <a:lnTo>
                    <a:pt x="171" y="200"/>
                  </a:lnTo>
                  <a:lnTo>
                    <a:pt x="171" y="191"/>
                  </a:lnTo>
                  <a:lnTo>
                    <a:pt x="171" y="165"/>
                  </a:lnTo>
                  <a:lnTo>
                    <a:pt x="155" y="165"/>
                  </a:lnTo>
                  <a:lnTo>
                    <a:pt x="155" y="184"/>
                  </a:lnTo>
                  <a:close/>
                  <a:moveTo>
                    <a:pt x="87" y="24"/>
                  </a:moveTo>
                  <a:lnTo>
                    <a:pt x="87" y="24"/>
                  </a:lnTo>
                  <a:lnTo>
                    <a:pt x="97" y="35"/>
                  </a:lnTo>
                  <a:lnTo>
                    <a:pt x="108" y="48"/>
                  </a:lnTo>
                  <a:lnTo>
                    <a:pt x="133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66" y="48"/>
                  </a:lnTo>
                  <a:lnTo>
                    <a:pt x="87" y="24"/>
                  </a:lnTo>
                  <a:lnTo>
                    <a:pt x="87" y="24"/>
                  </a:lnTo>
                  <a:close/>
                  <a:moveTo>
                    <a:pt x="71" y="126"/>
                  </a:moveTo>
                  <a:lnTo>
                    <a:pt x="71" y="126"/>
                  </a:lnTo>
                  <a:lnTo>
                    <a:pt x="73" y="97"/>
                  </a:lnTo>
                  <a:lnTo>
                    <a:pt x="73" y="86"/>
                  </a:lnTo>
                  <a:lnTo>
                    <a:pt x="100" y="86"/>
                  </a:lnTo>
                  <a:lnTo>
                    <a:pt x="100" y="126"/>
                  </a:lnTo>
                  <a:lnTo>
                    <a:pt x="71" y="1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75" name="Freeform 299"/>
            <p:cNvSpPr>
              <a:spLocks noChangeAspect="1" noEditPoints="1"/>
            </p:cNvSpPr>
            <p:nvPr userDrawn="1"/>
          </p:nvSpPr>
          <p:spPr bwMode="auto">
            <a:xfrm>
              <a:off x="4814" y="705"/>
              <a:ext cx="33" cy="33"/>
            </a:xfrm>
            <a:custGeom>
              <a:avLst/>
              <a:gdLst/>
              <a:ahLst/>
              <a:cxnLst>
                <a:cxn ang="0">
                  <a:pos x="65" y="39"/>
                </a:cxn>
                <a:cxn ang="0">
                  <a:pos x="19" y="39"/>
                </a:cxn>
                <a:cxn ang="0">
                  <a:pos x="19" y="39"/>
                </a:cxn>
                <a:cxn ang="0">
                  <a:pos x="21" y="44"/>
                </a:cxn>
                <a:cxn ang="0">
                  <a:pos x="24" y="47"/>
                </a:cxn>
                <a:cxn ang="0">
                  <a:pos x="29" y="50"/>
                </a:cxn>
                <a:cxn ang="0">
                  <a:pos x="35" y="52"/>
                </a:cxn>
                <a:cxn ang="0">
                  <a:pos x="35" y="52"/>
                </a:cxn>
                <a:cxn ang="0">
                  <a:pos x="40" y="50"/>
                </a:cxn>
                <a:cxn ang="0">
                  <a:pos x="43" y="49"/>
                </a:cxn>
                <a:cxn ang="0">
                  <a:pos x="49" y="44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56" y="60"/>
                </a:cxn>
                <a:cxn ang="0">
                  <a:pos x="49" y="63"/>
                </a:cxn>
                <a:cxn ang="0">
                  <a:pos x="43" y="66"/>
                </a:cxn>
                <a:cxn ang="0">
                  <a:pos x="35" y="66"/>
                </a:cxn>
                <a:cxn ang="0">
                  <a:pos x="35" y="66"/>
                </a:cxn>
                <a:cxn ang="0">
                  <a:pos x="27" y="66"/>
                </a:cxn>
                <a:cxn ang="0">
                  <a:pos x="21" y="65"/>
                </a:cxn>
                <a:cxn ang="0">
                  <a:pos x="14" y="61"/>
                </a:cxn>
                <a:cxn ang="0">
                  <a:pos x="10" y="57"/>
                </a:cxn>
                <a:cxn ang="0">
                  <a:pos x="5" y="52"/>
                </a:cxn>
                <a:cxn ang="0">
                  <a:pos x="2" y="47"/>
                </a:cxn>
                <a:cxn ang="0">
                  <a:pos x="0" y="41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2" y="20"/>
                </a:cxn>
                <a:cxn ang="0">
                  <a:pos x="5" y="14"/>
                </a:cxn>
                <a:cxn ang="0">
                  <a:pos x="8" y="9"/>
                </a:cxn>
                <a:cxn ang="0">
                  <a:pos x="13" y="4"/>
                </a:cxn>
                <a:cxn ang="0">
                  <a:pos x="19" y="1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8" y="1"/>
                </a:cxn>
                <a:cxn ang="0">
                  <a:pos x="53" y="6"/>
                </a:cxn>
                <a:cxn ang="0">
                  <a:pos x="57" y="11"/>
                </a:cxn>
                <a:cxn ang="0">
                  <a:pos x="62" y="15"/>
                </a:cxn>
                <a:cxn ang="0">
                  <a:pos x="64" y="23"/>
                </a:cxn>
                <a:cxn ang="0">
                  <a:pos x="65" y="30"/>
                </a:cxn>
                <a:cxn ang="0">
                  <a:pos x="65" y="39"/>
                </a:cxn>
                <a:cxn ang="0">
                  <a:pos x="65" y="39"/>
                </a:cxn>
                <a:cxn ang="0">
                  <a:pos x="46" y="25"/>
                </a:cxn>
                <a:cxn ang="0">
                  <a:pos x="46" y="25"/>
                </a:cxn>
                <a:cxn ang="0">
                  <a:pos x="45" y="20"/>
                </a:cxn>
                <a:cxn ang="0">
                  <a:pos x="41" y="17"/>
                </a:cxn>
                <a:cxn ang="0">
                  <a:pos x="38" y="14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27" y="14"/>
                </a:cxn>
                <a:cxn ang="0">
                  <a:pos x="24" y="17"/>
                </a:cxn>
                <a:cxn ang="0">
                  <a:pos x="21" y="20"/>
                </a:cxn>
                <a:cxn ang="0">
                  <a:pos x="19" y="25"/>
                </a:cxn>
                <a:cxn ang="0">
                  <a:pos x="46" y="25"/>
                </a:cxn>
              </a:cxnLst>
              <a:rect l="0" t="0" r="r" b="b"/>
              <a:pathLst>
                <a:path w="65" h="66">
                  <a:moveTo>
                    <a:pt x="65" y="39"/>
                  </a:moveTo>
                  <a:lnTo>
                    <a:pt x="19" y="39"/>
                  </a:lnTo>
                  <a:lnTo>
                    <a:pt x="19" y="39"/>
                  </a:lnTo>
                  <a:lnTo>
                    <a:pt x="21" y="44"/>
                  </a:lnTo>
                  <a:lnTo>
                    <a:pt x="24" y="47"/>
                  </a:lnTo>
                  <a:lnTo>
                    <a:pt x="29" y="50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40" y="50"/>
                  </a:lnTo>
                  <a:lnTo>
                    <a:pt x="43" y="49"/>
                  </a:lnTo>
                  <a:lnTo>
                    <a:pt x="49" y="4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6" y="60"/>
                  </a:lnTo>
                  <a:lnTo>
                    <a:pt x="49" y="63"/>
                  </a:lnTo>
                  <a:lnTo>
                    <a:pt x="43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27" y="66"/>
                  </a:lnTo>
                  <a:lnTo>
                    <a:pt x="21" y="65"/>
                  </a:lnTo>
                  <a:lnTo>
                    <a:pt x="14" y="61"/>
                  </a:lnTo>
                  <a:lnTo>
                    <a:pt x="10" y="57"/>
                  </a:lnTo>
                  <a:lnTo>
                    <a:pt x="5" y="52"/>
                  </a:lnTo>
                  <a:lnTo>
                    <a:pt x="2" y="47"/>
                  </a:lnTo>
                  <a:lnTo>
                    <a:pt x="0" y="4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8" y="9"/>
                  </a:lnTo>
                  <a:lnTo>
                    <a:pt x="13" y="4"/>
                  </a:lnTo>
                  <a:lnTo>
                    <a:pt x="19" y="1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8" y="1"/>
                  </a:lnTo>
                  <a:lnTo>
                    <a:pt x="53" y="6"/>
                  </a:lnTo>
                  <a:lnTo>
                    <a:pt x="57" y="11"/>
                  </a:lnTo>
                  <a:lnTo>
                    <a:pt x="62" y="15"/>
                  </a:lnTo>
                  <a:lnTo>
                    <a:pt x="64" y="23"/>
                  </a:lnTo>
                  <a:lnTo>
                    <a:pt x="65" y="30"/>
                  </a:lnTo>
                  <a:lnTo>
                    <a:pt x="65" y="39"/>
                  </a:lnTo>
                  <a:lnTo>
                    <a:pt x="65" y="39"/>
                  </a:lnTo>
                  <a:close/>
                  <a:moveTo>
                    <a:pt x="46" y="25"/>
                  </a:moveTo>
                  <a:lnTo>
                    <a:pt x="46" y="25"/>
                  </a:lnTo>
                  <a:lnTo>
                    <a:pt x="45" y="20"/>
                  </a:lnTo>
                  <a:lnTo>
                    <a:pt x="41" y="17"/>
                  </a:lnTo>
                  <a:lnTo>
                    <a:pt x="38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27" y="14"/>
                  </a:lnTo>
                  <a:lnTo>
                    <a:pt x="24" y="17"/>
                  </a:lnTo>
                  <a:lnTo>
                    <a:pt x="21" y="20"/>
                  </a:lnTo>
                  <a:lnTo>
                    <a:pt x="19" y="25"/>
                  </a:lnTo>
                  <a:lnTo>
                    <a:pt x="46" y="25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76" name="Freeform 300"/>
            <p:cNvSpPr>
              <a:spLocks noChangeAspect="1"/>
            </p:cNvSpPr>
            <p:nvPr userDrawn="1"/>
          </p:nvSpPr>
          <p:spPr bwMode="auto">
            <a:xfrm>
              <a:off x="4782" y="705"/>
              <a:ext cx="22" cy="3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0" y="1"/>
                </a:cxn>
                <a:cxn ang="0">
                  <a:pos x="20" y="11"/>
                </a:cxn>
                <a:cxn ang="0">
                  <a:pos x="20" y="11"/>
                </a:cxn>
                <a:cxn ang="0">
                  <a:pos x="20" y="11"/>
                </a:cxn>
                <a:cxn ang="0">
                  <a:pos x="24" y="6"/>
                </a:cxn>
                <a:cxn ang="0">
                  <a:pos x="28" y="3"/>
                </a:cxn>
                <a:cxn ang="0">
                  <a:pos x="33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46" y="0"/>
                </a:cxn>
                <a:cxn ang="0">
                  <a:pos x="46" y="19"/>
                </a:cxn>
                <a:cxn ang="0">
                  <a:pos x="46" y="19"/>
                </a:cxn>
                <a:cxn ang="0">
                  <a:pos x="36" y="17"/>
                </a:cxn>
                <a:cxn ang="0">
                  <a:pos x="36" y="17"/>
                </a:cxn>
                <a:cxn ang="0">
                  <a:pos x="30" y="17"/>
                </a:cxn>
                <a:cxn ang="0">
                  <a:pos x="25" y="20"/>
                </a:cxn>
                <a:cxn ang="0">
                  <a:pos x="22" y="27"/>
                </a:cxn>
                <a:cxn ang="0">
                  <a:pos x="20" y="36"/>
                </a:cxn>
                <a:cxn ang="0">
                  <a:pos x="20" y="65"/>
                </a:cxn>
                <a:cxn ang="0">
                  <a:pos x="0" y="65"/>
                </a:cxn>
                <a:cxn ang="0">
                  <a:pos x="0" y="1"/>
                </a:cxn>
              </a:cxnLst>
              <a:rect l="0" t="0" r="r" b="b"/>
              <a:pathLst>
                <a:path w="46" h="65">
                  <a:moveTo>
                    <a:pt x="0" y="1"/>
                  </a:moveTo>
                  <a:lnTo>
                    <a:pt x="20" y="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4" y="6"/>
                  </a:lnTo>
                  <a:lnTo>
                    <a:pt x="28" y="3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0" y="17"/>
                  </a:lnTo>
                  <a:lnTo>
                    <a:pt x="25" y="20"/>
                  </a:lnTo>
                  <a:lnTo>
                    <a:pt x="22" y="27"/>
                  </a:lnTo>
                  <a:lnTo>
                    <a:pt x="20" y="36"/>
                  </a:lnTo>
                  <a:lnTo>
                    <a:pt x="20" y="65"/>
                  </a:lnTo>
                  <a:lnTo>
                    <a:pt x="0" y="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77" name="Freeform 301"/>
            <p:cNvSpPr>
              <a:spLocks noChangeAspect="1"/>
            </p:cNvSpPr>
            <p:nvPr userDrawn="1"/>
          </p:nvSpPr>
          <p:spPr bwMode="auto">
            <a:xfrm>
              <a:off x="5498" y="727"/>
              <a:ext cx="11" cy="12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6" y="2"/>
                </a:cxn>
                <a:cxn ang="0">
                  <a:pos x="21" y="3"/>
                </a:cxn>
                <a:cxn ang="0">
                  <a:pos x="22" y="8"/>
                </a:cxn>
                <a:cxn ang="0">
                  <a:pos x="24" y="11"/>
                </a:cxn>
                <a:cxn ang="0">
                  <a:pos x="24" y="11"/>
                </a:cxn>
                <a:cxn ang="0">
                  <a:pos x="22" y="16"/>
                </a:cxn>
                <a:cxn ang="0">
                  <a:pos x="21" y="19"/>
                </a:cxn>
                <a:cxn ang="0">
                  <a:pos x="16" y="22"/>
                </a:cxn>
                <a:cxn ang="0">
                  <a:pos x="13" y="24"/>
                </a:cxn>
                <a:cxn ang="0">
                  <a:pos x="13" y="24"/>
                </a:cxn>
                <a:cxn ang="0">
                  <a:pos x="8" y="22"/>
                </a:cxn>
                <a:cxn ang="0">
                  <a:pos x="3" y="21"/>
                </a:cxn>
                <a:cxn ang="0">
                  <a:pos x="2" y="16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8"/>
                </a:cxn>
                <a:cxn ang="0">
                  <a:pos x="3" y="3"/>
                </a:cxn>
                <a:cxn ang="0">
                  <a:pos x="8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24" h="24">
                  <a:moveTo>
                    <a:pt x="13" y="0"/>
                  </a:moveTo>
                  <a:lnTo>
                    <a:pt x="13" y="0"/>
                  </a:lnTo>
                  <a:lnTo>
                    <a:pt x="16" y="2"/>
                  </a:lnTo>
                  <a:lnTo>
                    <a:pt x="21" y="3"/>
                  </a:lnTo>
                  <a:lnTo>
                    <a:pt x="22" y="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2" y="16"/>
                  </a:lnTo>
                  <a:lnTo>
                    <a:pt x="21" y="19"/>
                  </a:lnTo>
                  <a:lnTo>
                    <a:pt x="16" y="22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8" y="22"/>
                  </a:lnTo>
                  <a:lnTo>
                    <a:pt x="3" y="21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8"/>
                  </a:lnTo>
                  <a:lnTo>
                    <a:pt x="3" y="3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78" name="Freeform 302"/>
            <p:cNvSpPr>
              <a:spLocks noChangeAspect="1"/>
            </p:cNvSpPr>
            <p:nvPr userDrawn="1"/>
          </p:nvSpPr>
          <p:spPr bwMode="auto">
            <a:xfrm>
              <a:off x="5417" y="705"/>
              <a:ext cx="23" cy="3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1" y="1"/>
                </a:cxn>
                <a:cxn ang="0">
                  <a:pos x="21" y="11"/>
                </a:cxn>
                <a:cxn ang="0">
                  <a:pos x="21" y="11"/>
                </a:cxn>
                <a:cxn ang="0">
                  <a:pos x="21" y="11"/>
                </a:cxn>
                <a:cxn ang="0">
                  <a:pos x="24" y="6"/>
                </a:cxn>
                <a:cxn ang="0">
                  <a:pos x="29" y="3"/>
                </a:cxn>
                <a:cxn ang="0">
                  <a:pos x="34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6" y="0"/>
                </a:cxn>
                <a:cxn ang="0">
                  <a:pos x="46" y="19"/>
                </a:cxn>
                <a:cxn ang="0">
                  <a:pos x="46" y="19"/>
                </a:cxn>
                <a:cxn ang="0">
                  <a:pos x="38" y="17"/>
                </a:cxn>
                <a:cxn ang="0">
                  <a:pos x="38" y="17"/>
                </a:cxn>
                <a:cxn ang="0">
                  <a:pos x="32" y="17"/>
                </a:cxn>
                <a:cxn ang="0">
                  <a:pos x="26" y="20"/>
                </a:cxn>
                <a:cxn ang="0">
                  <a:pos x="22" y="27"/>
                </a:cxn>
                <a:cxn ang="0">
                  <a:pos x="21" y="36"/>
                </a:cxn>
                <a:cxn ang="0">
                  <a:pos x="21" y="65"/>
                </a:cxn>
                <a:cxn ang="0">
                  <a:pos x="0" y="65"/>
                </a:cxn>
                <a:cxn ang="0">
                  <a:pos x="0" y="1"/>
                </a:cxn>
              </a:cxnLst>
              <a:rect l="0" t="0" r="r" b="b"/>
              <a:pathLst>
                <a:path w="46" h="65">
                  <a:moveTo>
                    <a:pt x="0" y="1"/>
                  </a:moveTo>
                  <a:lnTo>
                    <a:pt x="21" y="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4" y="6"/>
                  </a:lnTo>
                  <a:lnTo>
                    <a:pt x="29" y="3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2" y="17"/>
                  </a:lnTo>
                  <a:lnTo>
                    <a:pt x="26" y="20"/>
                  </a:lnTo>
                  <a:lnTo>
                    <a:pt x="22" y="27"/>
                  </a:lnTo>
                  <a:lnTo>
                    <a:pt x="21" y="36"/>
                  </a:lnTo>
                  <a:lnTo>
                    <a:pt x="21" y="65"/>
                  </a:lnTo>
                  <a:lnTo>
                    <a:pt x="0" y="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79" name="Freeform 303"/>
            <p:cNvSpPr>
              <a:spLocks noChangeAspect="1" noEditPoints="1"/>
            </p:cNvSpPr>
            <p:nvPr userDrawn="1"/>
          </p:nvSpPr>
          <p:spPr bwMode="auto">
            <a:xfrm>
              <a:off x="5450" y="705"/>
              <a:ext cx="33" cy="33"/>
            </a:xfrm>
            <a:custGeom>
              <a:avLst/>
              <a:gdLst/>
              <a:ahLst/>
              <a:cxnLst>
                <a:cxn ang="0">
                  <a:pos x="66" y="39"/>
                </a:cxn>
                <a:cxn ang="0">
                  <a:pos x="20" y="39"/>
                </a:cxn>
                <a:cxn ang="0">
                  <a:pos x="20" y="39"/>
                </a:cxn>
                <a:cxn ang="0">
                  <a:pos x="22" y="44"/>
                </a:cxn>
                <a:cxn ang="0">
                  <a:pos x="25" y="47"/>
                </a:cxn>
                <a:cxn ang="0">
                  <a:pos x="30" y="50"/>
                </a:cxn>
                <a:cxn ang="0">
                  <a:pos x="35" y="52"/>
                </a:cxn>
                <a:cxn ang="0">
                  <a:pos x="35" y="52"/>
                </a:cxn>
                <a:cxn ang="0">
                  <a:pos x="39" y="50"/>
                </a:cxn>
                <a:cxn ang="0">
                  <a:pos x="44" y="49"/>
                </a:cxn>
                <a:cxn ang="0">
                  <a:pos x="49" y="44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57" y="60"/>
                </a:cxn>
                <a:cxn ang="0">
                  <a:pos x="51" y="63"/>
                </a:cxn>
                <a:cxn ang="0">
                  <a:pos x="43" y="66"/>
                </a:cxn>
                <a:cxn ang="0">
                  <a:pos x="35" y="66"/>
                </a:cxn>
                <a:cxn ang="0">
                  <a:pos x="35" y="66"/>
                </a:cxn>
                <a:cxn ang="0">
                  <a:pos x="28" y="66"/>
                </a:cxn>
                <a:cxn ang="0">
                  <a:pos x="20" y="65"/>
                </a:cxn>
                <a:cxn ang="0">
                  <a:pos x="16" y="61"/>
                </a:cxn>
                <a:cxn ang="0">
                  <a:pos x="9" y="57"/>
                </a:cxn>
                <a:cxn ang="0">
                  <a:pos x="6" y="52"/>
                </a:cxn>
                <a:cxn ang="0">
                  <a:pos x="3" y="47"/>
                </a:cxn>
                <a:cxn ang="0">
                  <a:pos x="0" y="41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1" y="20"/>
                </a:cxn>
                <a:cxn ang="0">
                  <a:pos x="5" y="14"/>
                </a:cxn>
                <a:cxn ang="0">
                  <a:pos x="9" y="9"/>
                </a:cxn>
                <a:cxn ang="0">
                  <a:pos x="14" y="4"/>
                </a:cxn>
                <a:cxn ang="0">
                  <a:pos x="19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47" y="1"/>
                </a:cxn>
                <a:cxn ang="0">
                  <a:pos x="54" y="6"/>
                </a:cxn>
                <a:cxn ang="0">
                  <a:pos x="59" y="11"/>
                </a:cxn>
                <a:cxn ang="0">
                  <a:pos x="62" y="15"/>
                </a:cxn>
                <a:cxn ang="0">
                  <a:pos x="65" y="23"/>
                </a:cxn>
                <a:cxn ang="0">
                  <a:pos x="66" y="30"/>
                </a:cxn>
                <a:cxn ang="0">
                  <a:pos x="66" y="39"/>
                </a:cxn>
                <a:cxn ang="0">
                  <a:pos x="66" y="39"/>
                </a:cxn>
                <a:cxn ang="0">
                  <a:pos x="46" y="25"/>
                </a:cxn>
                <a:cxn ang="0">
                  <a:pos x="46" y="25"/>
                </a:cxn>
                <a:cxn ang="0">
                  <a:pos x="44" y="20"/>
                </a:cxn>
                <a:cxn ang="0">
                  <a:pos x="43" y="17"/>
                </a:cxn>
                <a:cxn ang="0">
                  <a:pos x="38" y="14"/>
                </a:cxn>
                <a:cxn ang="0">
                  <a:pos x="33" y="14"/>
                </a:cxn>
                <a:cxn ang="0">
                  <a:pos x="33" y="14"/>
                </a:cxn>
                <a:cxn ang="0">
                  <a:pos x="28" y="14"/>
                </a:cxn>
                <a:cxn ang="0">
                  <a:pos x="24" y="17"/>
                </a:cxn>
                <a:cxn ang="0">
                  <a:pos x="20" y="20"/>
                </a:cxn>
                <a:cxn ang="0">
                  <a:pos x="20" y="25"/>
                </a:cxn>
                <a:cxn ang="0">
                  <a:pos x="46" y="25"/>
                </a:cxn>
              </a:cxnLst>
              <a:rect l="0" t="0" r="r" b="b"/>
              <a:pathLst>
                <a:path w="66" h="66">
                  <a:moveTo>
                    <a:pt x="66" y="39"/>
                  </a:moveTo>
                  <a:lnTo>
                    <a:pt x="20" y="39"/>
                  </a:lnTo>
                  <a:lnTo>
                    <a:pt x="20" y="39"/>
                  </a:lnTo>
                  <a:lnTo>
                    <a:pt x="22" y="44"/>
                  </a:lnTo>
                  <a:lnTo>
                    <a:pt x="25" y="47"/>
                  </a:lnTo>
                  <a:lnTo>
                    <a:pt x="30" y="50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9" y="50"/>
                  </a:lnTo>
                  <a:lnTo>
                    <a:pt x="44" y="49"/>
                  </a:lnTo>
                  <a:lnTo>
                    <a:pt x="49" y="4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7" y="60"/>
                  </a:lnTo>
                  <a:lnTo>
                    <a:pt x="51" y="63"/>
                  </a:lnTo>
                  <a:lnTo>
                    <a:pt x="43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28" y="66"/>
                  </a:lnTo>
                  <a:lnTo>
                    <a:pt x="20" y="65"/>
                  </a:lnTo>
                  <a:lnTo>
                    <a:pt x="16" y="61"/>
                  </a:lnTo>
                  <a:lnTo>
                    <a:pt x="9" y="57"/>
                  </a:lnTo>
                  <a:lnTo>
                    <a:pt x="6" y="52"/>
                  </a:lnTo>
                  <a:lnTo>
                    <a:pt x="3" y="47"/>
                  </a:lnTo>
                  <a:lnTo>
                    <a:pt x="0" y="4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41" y="0"/>
                  </a:lnTo>
                  <a:lnTo>
                    <a:pt x="47" y="1"/>
                  </a:lnTo>
                  <a:lnTo>
                    <a:pt x="54" y="6"/>
                  </a:lnTo>
                  <a:lnTo>
                    <a:pt x="59" y="11"/>
                  </a:lnTo>
                  <a:lnTo>
                    <a:pt x="62" y="15"/>
                  </a:lnTo>
                  <a:lnTo>
                    <a:pt x="65" y="23"/>
                  </a:lnTo>
                  <a:lnTo>
                    <a:pt x="66" y="30"/>
                  </a:lnTo>
                  <a:lnTo>
                    <a:pt x="66" y="39"/>
                  </a:lnTo>
                  <a:lnTo>
                    <a:pt x="66" y="39"/>
                  </a:lnTo>
                  <a:close/>
                  <a:moveTo>
                    <a:pt x="46" y="25"/>
                  </a:moveTo>
                  <a:lnTo>
                    <a:pt x="46" y="25"/>
                  </a:lnTo>
                  <a:lnTo>
                    <a:pt x="44" y="20"/>
                  </a:lnTo>
                  <a:lnTo>
                    <a:pt x="43" y="17"/>
                  </a:lnTo>
                  <a:lnTo>
                    <a:pt x="38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28" y="14"/>
                  </a:lnTo>
                  <a:lnTo>
                    <a:pt x="24" y="17"/>
                  </a:lnTo>
                  <a:lnTo>
                    <a:pt x="20" y="20"/>
                  </a:lnTo>
                  <a:lnTo>
                    <a:pt x="20" y="25"/>
                  </a:lnTo>
                  <a:lnTo>
                    <a:pt x="46" y="25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80" name="Freeform 304"/>
            <p:cNvSpPr>
              <a:spLocks noChangeAspect="1" noEditPoints="1"/>
            </p:cNvSpPr>
            <p:nvPr userDrawn="1"/>
          </p:nvSpPr>
          <p:spPr bwMode="auto">
            <a:xfrm>
              <a:off x="5192" y="705"/>
              <a:ext cx="33" cy="33"/>
            </a:xfrm>
            <a:custGeom>
              <a:avLst/>
              <a:gdLst/>
              <a:ahLst/>
              <a:cxnLst>
                <a:cxn ang="0">
                  <a:pos x="65" y="39"/>
                </a:cxn>
                <a:cxn ang="0">
                  <a:pos x="19" y="39"/>
                </a:cxn>
                <a:cxn ang="0">
                  <a:pos x="19" y="39"/>
                </a:cxn>
                <a:cxn ang="0">
                  <a:pos x="20" y="44"/>
                </a:cxn>
                <a:cxn ang="0">
                  <a:pos x="25" y="47"/>
                </a:cxn>
                <a:cxn ang="0">
                  <a:pos x="30" y="50"/>
                </a:cxn>
                <a:cxn ang="0">
                  <a:pos x="35" y="52"/>
                </a:cxn>
                <a:cxn ang="0">
                  <a:pos x="35" y="52"/>
                </a:cxn>
                <a:cxn ang="0">
                  <a:pos x="40" y="50"/>
                </a:cxn>
                <a:cxn ang="0">
                  <a:pos x="43" y="49"/>
                </a:cxn>
                <a:cxn ang="0">
                  <a:pos x="49" y="44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57" y="60"/>
                </a:cxn>
                <a:cxn ang="0">
                  <a:pos x="49" y="63"/>
                </a:cxn>
                <a:cxn ang="0">
                  <a:pos x="43" y="66"/>
                </a:cxn>
                <a:cxn ang="0">
                  <a:pos x="35" y="66"/>
                </a:cxn>
                <a:cxn ang="0">
                  <a:pos x="35" y="66"/>
                </a:cxn>
                <a:cxn ang="0">
                  <a:pos x="27" y="66"/>
                </a:cxn>
                <a:cxn ang="0">
                  <a:pos x="20" y="65"/>
                </a:cxn>
                <a:cxn ang="0">
                  <a:pos x="14" y="61"/>
                </a:cxn>
                <a:cxn ang="0">
                  <a:pos x="9" y="57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1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1" y="20"/>
                </a:cxn>
                <a:cxn ang="0">
                  <a:pos x="5" y="14"/>
                </a:cxn>
                <a:cxn ang="0">
                  <a:pos x="8" y="9"/>
                </a:cxn>
                <a:cxn ang="0">
                  <a:pos x="13" y="4"/>
                </a:cxn>
                <a:cxn ang="0">
                  <a:pos x="19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40" y="0"/>
                </a:cxn>
                <a:cxn ang="0">
                  <a:pos x="47" y="1"/>
                </a:cxn>
                <a:cxn ang="0">
                  <a:pos x="52" y="6"/>
                </a:cxn>
                <a:cxn ang="0">
                  <a:pos x="57" y="11"/>
                </a:cxn>
                <a:cxn ang="0">
                  <a:pos x="62" y="15"/>
                </a:cxn>
                <a:cxn ang="0">
                  <a:pos x="63" y="23"/>
                </a:cxn>
                <a:cxn ang="0">
                  <a:pos x="65" y="30"/>
                </a:cxn>
                <a:cxn ang="0">
                  <a:pos x="65" y="39"/>
                </a:cxn>
                <a:cxn ang="0">
                  <a:pos x="65" y="39"/>
                </a:cxn>
                <a:cxn ang="0">
                  <a:pos x="46" y="25"/>
                </a:cxn>
                <a:cxn ang="0">
                  <a:pos x="46" y="25"/>
                </a:cxn>
                <a:cxn ang="0">
                  <a:pos x="44" y="20"/>
                </a:cxn>
                <a:cxn ang="0">
                  <a:pos x="41" y="17"/>
                </a:cxn>
                <a:cxn ang="0">
                  <a:pos x="38" y="14"/>
                </a:cxn>
                <a:cxn ang="0">
                  <a:pos x="33" y="14"/>
                </a:cxn>
                <a:cxn ang="0">
                  <a:pos x="33" y="14"/>
                </a:cxn>
                <a:cxn ang="0">
                  <a:pos x="27" y="14"/>
                </a:cxn>
                <a:cxn ang="0">
                  <a:pos x="24" y="17"/>
                </a:cxn>
                <a:cxn ang="0">
                  <a:pos x="20" y="20"/>
                </a:cxn>
                <a:cxn ang="0">
                  <a:pos x="19" y="25"/>
                </a:cxn>
                <a:cxn ang="0">
                  <a:pos x="46" y="25"/>
                </a:cxn>
              </a:cxnLst>
              <a:rect l="0" t="0" r="r" b="b"/>
              <a:pathLst>
                <a:path w="65" h="66">
                  <a:moveTo>
                    <a:pt x="65" y="39"/>
                  </a:moveTo>
                  <a:lnTo>
                    <a:pt x="19" y="39"/>
                  </a:lnTo>
                  <a:lnTo>
                    <a:pt x="19" y="39"/>
                  </a:lnTo>
                  <a:lnTo>
                    <a:pt x="20" y="44"/>
                  </a:lnTo>
                  <a:lnTo>
                    <a:pt x="25" y="47"/>
                  </a:lnTo>
                  <a:lnTo>
                    <a:pt x="30" y="50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40" y="50"/>
                  </a:lnTo>
                  <a:lnTo>
                    <a:pt x="43" y="49"/>
                  </a:lnTo>
                  <a:lnTo>
                    <a:pt x="49" y="4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7" y="60"/>
                  </a:lnTo>
                  <a:lnTo>
                    <a:pt x="49" y="63"/>
                  </a:lnTo>
                  <a:lnTo>
                    <a:pt x="43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27" y="66"/>
                  </a:lnTo>
                  <a:lnTo>
                    <a:pt x="20" y="65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5" y="14"/>
                  </a:lnTo>
                  <a:lnTo>
                    <a:pt x="8" y="9"/>
                  </a:lnTo>
                  <a:lnTo>
                    <a:pt x="13" y="4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7" y="1"/>
                  </a:lnTo>
                  <a:lnTo>
                    <a:pt x="52" y="6"/>
                  </a:lnTo>
                  <a:lnTo>
                    <a:pt x="57" y="11"/>
                  </a:lnTo>
                  <a:lnTo>
                    <a:pt x="62" y="15"/>
                  </a:lnTo>
                  <a:lnTo>
                    <a:pt x="63" y="23"/>
                  </a:lnTo>
                  <a:lnTo>
                    <a:pt x="65" y="30"/>
                  </a:lnTo>
                  <a:lnTo>
                    <a:pt x="65" y="39"/>
                  </a:lnTo>
                  <a:lnTo>
                    <a:pt x="65" y="39"/>
                  </a:lnTo>
                  <a:close/>
                  <a:moveTo>
                    <a:pt x="46" y="25"/>
                  </a:moveTo>
                  <a:lnTo>
                    <a:pt x="46" y="25"/>
                  </a:lnTo>
                  <a:lnTo>
                    <a:pt x="44" y="20"/>
                  </a:lnTo>
                  <a:lnTo>
                    <a:pt x="41" y="17"/>
                  </a:lnTo>
                  <a:lnTo>
                    <a:pt x="38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27" y="14"/>
                  </a:lnTo>
                  <a:lnTo>
                    <a:pt x="24" y="17"/>
                  </a:lnTo>
                  <a:lnTo>
                    <a:pt x="20" y="20"/>
                  </a:lnTo>
                  <a:lnTo>
                    <a:pt x="19" y="25"/>
                  </a:lnTo>
                  <a:lnTo>
                    <a:pt x="46" y="25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81" name="Freeform 305"/>
            <p:cNvSpPr>
              <a:spLocks noChangeAspect="1" noEditPoints="1"/>
            </p:cNvSpPr>
            <p:nvPr userDrawn="1"/>
          </p:nvSpPr>
          <p:spPr bwMode="auto">
            <a:xfrm>
              <a:off x="4859" y="705"/>
              <a:ext cx="36" cy="33"/>
            </a:xfrm>
            <a:custGeom>
              <a:avLst/>
              <a:gdLst/>
              <a:ahLst/>
              <a:cxnLst>
                <a:cxn ang="0">
                  <a:pos x="70" y="65"/>
                </a:cxn>
                <a:cxn ang="0">
                  <a:pos x="52" y="65"/>
                </a:cxn>
                <a:cxn ang="0">
                  <a:pos x="52" y="57"/>
                </a:cxn>
                <a:cxn ang="0">
                  <a:pos x="52" y="57"/>
                </a:cxn>
                <a:cxn ang="0">
                  <a:pos x="52" y="57"/>
                </a:cxn>
                <a:cxn ang="0">
                  <a:pos x="47" y="60"/>
                </a:cxn>
                <a:cxn ang="0">
                  <a:pos x="43" y="63"/>
                </a:cxn>
                <a:cxn ang="0">
                  <a:pos x="36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9" y="65"/>
                </a:cxn>
                <a:cxn ang="0">
                  <a:pos x="12" y="61"/>
                </a:cxn>
                <a:cxn ang="0">
                  <a:pos x="8" y="57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1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1" y="20"/>
                </a:cxn>
                <a:cxn ang="0">
                  <a:pos x="4" y="14"/>
                </a:cxn>
                <a:cxn ang="0">
                  <a:pos x="9" y="9"/>
                </a:cxn>
                <a:cxn ang="0">
                  <a:pos x="12" y="4"/>
                </a:cxn>
                <a:cxn ang="0">
                  <a:pos x="19" y="1"/>
                </a:cxn>
                <a:cxn ang="0">
                  <a:pos x="25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36" y="0"/>
                </a:cxn>
                <a:cxn ang="0">
                  <a:pos x="43" y="1"/>
                </a:cxn>
                <a:cxn ang="0">
                  <a:pos x="46" y="4"/>
                </a:cxn>
                <a:cxn ang="0">
                  <a:pos x="50" y="7"/>
                </a:cxn>
                <a:cxn ang="0">
                  <a:pos x="50" y="7"/>
                </a:cxn>
                <a:cxn ang="0">
                  <a:pos x="50" y="1"/>
                </a:cxn>
                <a:cxn ang="0">
                  <a:pos x="70" y="1"/>
                </a:cxn>
                <a:cxn ang="0">
                  <a:pos x="70" y="65"/>
                </a:cxn>
                <a:cxn ang="0">
                  <a:pos x="36" y="15"/>
                </a:cxn>
                <a:cxn ang="0">
                  <a:pos x="36" y="15"/>
                </a:cxn>
                <a:cxn ang="0">
                  <a:pos x="30" y="17"/>
                </a:cxn>
                <a:cxn ang="0">
                  <a:pos x="24" y="20"/>
                </a:cxn>
                <a:cxn ang="0">
                  <a:pos x="20" y="25"/>
                </a:cxn>
                <a:cxn ang="0">
                  <a:pos x="20" y="33"/>
                </a:cxn>
                <a:cxn ang="0">
                  <a:pos x="20" y="33"/>
                </a:cxn>
                <a:cxn ang="0">
                  <a:pos x="20" y="39"/>
                </a:cxn>
                <a:cxn ang="0">
                  <a:pos x="24" y="46"/>
                </a:cxn>
                <a:cxn ang="0">
                  <a:pos x="30" y="49"/>
                </a:cxn>
                <a:cxn ang="0">
                  <a:pos x="36" y="50"/>
                </a:cxn>
                <a:cxn ang="0">
                  <a:pos x="36" y="50"/>
                </a:cxn>
                <a:cxn ang="0">
                  <a:pos x="43" y="49"/>
                </a:cxn>
                <a:cxn ang="0">
                  <a:pos x="47" y="46"/>
                </a:cxn>
                <a:cxn ang="0">
                  <a:pos x="50" y="39"/>
                </a:cxn>
                <a:cxn ang="0">
                  <a:pos x="52" y="33"/>
                </a:cxn>
                <a:cxn ang="0">
                  <a:pos x="52" y="33"/>
                </a:cxn>
                <a:cxn ang="0">
                  <a:pos x="50" y="25"/>
                </a:cxn>
                <a:cxn ang="0">
                  <a:pos x="47" y="20"/>
                </a:cxn>
                <a:cxn ang="0">
                  <a:pos x="43" y="17"/>
                </a:cxn>
                <a:cxn ang="0">
                  <a:pos x="36" y="15"/>
                </a:cxn>
                <a:cxn ang="0">
                  <a:pos x="36" y="15"/>
                </a:cxn>
              </a:cxnLst>
              <a:rect l="0" t="0" r="r" b="b"/>
              <a:pathLst>
                <a:path w="70" h="66">
                  <a:moveTo>
                    <a:pt x="70" y="65"/>
                  </a:moveTo>
                  <a:lnTo>
                    <a:pt x="52" y="65"/>
                  </a:lnTo>
                  <a:lnTo>
                    <a:pt x="52" y="57"/>
                  </a:lnTo>
                  <a:lnTo>
                    <a:pt x="52" y="57"/>
                  </a:lnTo>
                  <a:lnTo>
                    <a:pt x="52" y="57"/>
                  </a:lnTo>
                  <a:lnTo>
                    <a:pt x="47" y="60"/>
                  </a:lnTo>
                  <a:lnTo>
                    <a:pt x="43" y="63"/>
                  </a:lnTo>
                  <a:lnTo>
                    <a:pt x="36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24" y="66"/>
                  </a:lnTo>
                  <a:lnTo>
                    <a:pt x="19" y="65"/>
                  </a:lnTo>
                  <a:lnTo>
                    <a:pt x="12" y="61"/>
                  </a:lnTo>
                  <a:lnTo>
                    <a:pt x="8" y="57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2" y="4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3" y="1"/>
                  </a:lnTo>
                  <a:lnTo>
                    <a:pt x="46" y="4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1"/>
                  </a:lnTo>
                  <a:lnTo>
                    <a:pt x="70" y="1"/>
                  </a:lnTo>
                  <a:lnTo>
                    <a:pt x="70" y="65"/>
                  </a:lnTo>
                  <a:close/>
                  <a:moveTo>
                    <a:pt x="36" y="15"/>
                  </a:moveTo>
                  <a:lnTo>
                    <a:pt x="36" y="15"/>
                  </a:lnTo>
                  <a:lnTo>
                    <a:pt x="30" y="17"/>
                  </a:lnTo>
                  <a:lnTo>
                    <a:pt x="24" y="20"/>
                  </a:lnTo>
                  <a:lnTo>
                    <a:pt x="20" y="25"/>
                  </a:lnTo>
                  <a:lnTo>
                    <a:pt x="20" y="33"/>
                  </a:lnTo>
                  <a:lnTo>
                    <a:pt x="20" y="33"/>
                  </a:lnTo>
                  <a:lnTo>
                    <a:pt x="20" y="39"/>
                  </a:lnTo>
                  <a:lnTo>
                    <a:pt x="24" y="46"/>
                  </a:lnTo>
                  <a:lnTo>
                    <a:pt x="30" y="49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43" y="49"/>
                  </a:lnTo>
                  <a:lnTo>
                    <a:pt x="47" y="46"/>
                  </a:lnTo>
                  <a:lnTo>
                    <a:pt x="50" y="39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0" y="25"/>
                  </a:lnTo>
                  <a:lnTo>
                    <a:pt x="47" y="20"/>
                  </a:lnTo>
                  <a:lnTo>
                    <a:pt x="43" y="17"/>
                  </a:lnTo>
                  <a:lnTo>
                    <a:pt x="36" y="15"/>
                  </a:lnTo>
                  <a:lnTo>
                    <a:pt x="36" y="15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82" name="Freeform 306"/>
            <p:cNvSpPr>
              <a:spLocks noChangeAspect="1" noEditPoints="1"/>
            </p:cNvSpPr>
            <p:nvPr userDrawn="1"/>
          </p:nvSpPr>
          <p:spPr bwMode="auto">
            <a:xfrm>
              <a:off x="5044" y="705"/>
              <a:ext cx="36" cy="47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9" y="1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22" y="4"/>
                </a:cxn>
                <a:cxn ang="0">
                  <a:pos x="27" y="1"/>
                </a:cxn>
                <a:cxn ang="0">
                  <a:pos x="33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46" y="0"/>
                </a:cxn>
                <a:cxn ang="0">
                  <a:pos x="52" y="1"/>
                </a:cxn>
                <a:cxn ang="0">
                  <a:pos x="57" y="4"/>
                </a:cxn>
                <a:cxn ang="0">
                  <a:pos x="61" y="7"/>
                </a:cxn>
                <a:cxn ang="0">
                  <a:pos x="65" y="12"/>
                </a:cxn>
                <a:cxn ang="0">
                  <a:pos x="68" y="19"/>
                </a:cxn>
                <a:cxn ang="0">
                  <a:pos x="69" y="25"/>
                </a:cxn>
                <a:cxn ang="0">
                  <a:pos x="69" y="33"/>
                </a:cxn>
                <a:cxn ang="0">
                  <a:pos x="69" y="33"/>
                </a:cxn>
                <a:cxn ang="0">
                  <a:pos x="69" y="39"/>
                </a:cxn>
                <a:cxn ang="0">
                  <a:pos x="68" y="46"/>
                </a:cxn>
                <a:cxn ang="0">
                  <a:pos x="65" y="52"/>
                </a:cxn>
                <a:cxn ang="0">
                  <a:pos x="61" y="57"/>
                </a:cxn>
                <a:cxn ang="0">
                  <a:pos x="57" y="61"/>
                </a:cxn>
                <a:cxn ang="0">
                  <a:pos x="50" y="65"/>
                </a:cxn>
                <a:cxn ang="0">
                  <a:pos x="46" y="66"/>
                </a:cxn>
                <a:cxn ang="0">
                  <a:pos x="38" y="66"/>
                </a:cxn>
                <a:cxn ang="0">
                  <a:pos x="38" y="66"/>
                </a:cxn>
                <a:cxn ang="0">
                  <a:pos x="28" y="65"/>
                </a:cxn>
                <a:cxn ang="0">
                  <a:pos x="23" y="63"/>
                </a:cxn>
                <a:cxn ang="0">
                  <a:pos x="20" y="60"/>
                </a:cxn>
                <a:cxn ang="0">
                  <a:pos x="20" y="60"/>
                </a:cxn>
                <a:cxn ang="0">
                  <a:pos x="20" y="95"/>
                </a:cxn>
                <a:cxn ang="0">
                  <a:pos x="0" y="95"/>
                </a:cxn>
                <a:cxn ang="0">
                  <a:pos x="0" y="1"/>
                </a:cxn>
                <a:cxn ang="0">
                  <a:pos x="34" y="50"/>
                </a:cxn>
                <a:cxn ang="0">
                  <a:pos x="34" y="50"/>
                </a:cxn>
                <a:cxn ang="0">
                  <a:pos x="41" y="49"/>
                </a:cxn>
                <a:cxn ang="0">
                  <a:pos x="46" y="46"/>
                </a:cxn>
                <a:cxn ang="0">
                  <a:pos x="49" y="39"/>
                </a:cxn>
                <a:cxn ang="0">
                  <a:pos x="50" y="33"/>
                </a:cxn>
                <a:cxn ang="0">
                  <a:pos x="50" y="33"/>
                </a:cxn>
                <a:cxn ang="0">
                  <a:pos x="49" y="25"/>
                </a:cxn>
                <a:cxn ang="0">
                  <a:pos x="46" y="20"/>
                </a:cxn>
                <a:cxn ang="0">
                  <a:pos x="41" y="17"/>
                </a:cxn>
                <a:cxn ang="0">
                  <a:pos x="34" y="15"/>
                </a:cxn>
                <a:cxn ang="0">
                  <a:pos x="34" y="15"/>
                </a:cxn>
                <a:cxn ang="0">
                  <a:pos x="28" y="17"/>
                </a:cxn>
                <a:cxn ang="0">
                  <a:pos x="23" y="20"/>
                </a:cxn>
                <a:cxn ang="0">
                  <a:pos x="20" y="25"/>
                </a:cxn>
                <a:cxn ang="0">
                  <a:pos x="19" y="33"/>
                </a:cxn>
                <a:cxn ang="0">
                  <a:pos x="19" y="33"/>
                </a:cxn>
                <a:cxn ang="0">
                  <a:pos x="20" y="39"/>
                </a:cxn>
                <a:cxn ang="0">
                  <a:pos x="23" y="46"/>
                </a:cxn>
                <a:cxn ang="0">
                  <a:pos x="28" y="49"/>
                </a:cxn>
                <a:cxn ang="0">
                  <a:pos x="34" y="50"/>
                </a:cxn>
                <a:cxn ang="0">
                  <a:pos x="34" y="50"/>
                </a:cxn>
              </a:cxnLst>
              <a:rect l="0" t="0" r="r" b="b"/>
              <a:pathLst>
                <a:path w="69" h="95">
                  <a:moveTo>
                    <a:pt x="0" y="1"/>
                  </a:moveTo>
                  <a:lnTo>
                    <a:pt x="19" y="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2" y="4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2" y="1"/>
                  </a:lnTo>
                  <a:lnTo>
                    <a:pt x="57" y="4"/>
                  </a:lnTo>
                  <a:lnTo>
                    <a:pt x="61" y="7"/>
                  </a:lnTo>
                  <a:lnTo>
                    <a:pt x="65" y="12"/>
                  </a:lnTo>
                  <a:lnTo>
                    <a:pt x="68" y="19"/>
                  </a:lnTo>
                  <a:lnTo>
                    <a:pt x="69" y="25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9"/>
                  </a:lnTo>
                  <a:lnTo>
                    <a:pt x="68" y="46"/>
                  </a:lnTo>
                  <a:lnTo>
                    <a:pt x="65" y="52"/>
                  </a:lnTo>
                  <a:lnTo>
                    <a:pt x="61" y="57"/>
                  </a:lnTo>
                  <a:lnTo>
                    <a:pt x="57" y="61"/>
                  </a:lnTo>
                  <a:lnTo>
                    <a:pt x="50" y="65"/>
                  </a:lnTo>
                  <a:lnTo>
                    <a:pt x="46" y="66"/>
                  </a:lnTo>
                  <a:lnTo>
                    <a:pt x="38" y="66"/>
                  </a:lnTo>
                  <a:lnTo>
                    <a:pt x="38" y="66"/>
                  </a:lnTo>
                  <a:lnTo>
                    <a:pt x="28" y="65"/>
                  </a:lnTo>
                  <a:lnTo>
                    <a:pt x="23" y="63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95"/>
                  </a:lnTo>
                  <a:lnTo>
                    <a:pt x="0" y="95"/>
                  </a:lnTo>
                  <a:lnTo>
                    <a:pt x="0" y="1"/>
                  </a:lnTo>
                  <a:close/>
                  <a:moveTo>
                    <a:pt x="34" y="50"/>
                  </a:moveTo>
                  <a:lnTo>
                    <a:pt x="34" y="50"/>
                  </a:lnTo>
                  <a:lnTo>
                    <a:pt x="41" y="49"/>
                  </a:lnTo>
                  <a:lnTo>
                    <a:pt x="46" y="46"/>
                  </a:lnTo>
                  <a:lnTo>
                    <a:pt x="49" y="39"/>
                  </a:lnTo>
                  <a:lnTo>
                    <a:pt x="50" y="33"/>
                  </a:lnTo>
                  <a:lnTo>
                    <a:pt x="50" y="33"/>
                  </a:lnTo>
                  <a:lnTo>
                    <a:pt x="49" y="25"/>
                  </a:lnTo>
                  <a:lnTo>
                    <a:pt x="46" y="20"/>
                  </a:lnTo>
                  <a:lnTo>
                    <a:pt x="41" y="17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28" y="17"/>
                  </a:lnTo>
                  <a:lnTo>
                    <a:pt x="23" y="20"/>
                  </a:lnTo>
                  <a:lnTo>
                    <a:pt x="20" y="25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0" y="39"/>
                  </a:lnTo>
                  <a:lnTo>
                    <a:pt x="23" y="46"/>
                  </a:lnTo>
                  <a:lnTo>
                    <a:pt x="28" y="49"/>
                  </a:lnTo>
                  <a:lnTo>
                    <a:pt x="34" y="50"/>
                  </a:lnTo>
                  <a:lnTo>
                    <a:pt x="34" y="50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83" name="Freeform 307"/>
            <p:cNvSpPr>
              <a:spLocks noChangeAspect="1"/>
            </p:cNvSpPr>
            <p:nvPr userDrawn="1"/>
          </p:nvSpPr>
          <p:spPr bwMode="auto">
            <a:xfrm>
              <a:off x="4911" y="705"/>
              <a:ext cx="51" cy="3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9" y="1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22" y="6"/>
                </a:cxn>
                <a:cxn ang="0">
                  <a:pos x="27" y="3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4" y="0"/>
                </a:cxn>
                <a:cxn ang="0">
                  <a:pos x="51" y="3"/>
                </a:cxn>
                <a:cxn ang="0">
                  <a:pos x="55" y="6"/>
                </a:cxn>
                <a:cxn ang="0">
                  <a:pos x="57" y="11"/>
                </a:cxn>
                <a:cxn ang="0">
                  <a:pos x="57" y="11"/>
                </a:cxn>
                <a:cxn ang="0">
                  <a:pos x="57" y="11"/>
                </a:cxn>
                <a:cxn ang="0">
                  <a:pos x="57" y="11"/>
                </a:cxn>
                <a:cxn ang="0">
                  <a:pos x="62" y="6"/>
                </a:cxn>
                <a:cxn ang="0">
                  <a:pos x="67" y="1"/>
                </a:cxn>
                <a:cxn ang="0">
                  <a:pos x="71" y="0"/>
                </a:cxn>
                <a:cxn ang="0">
                  <a:pos x="79" y="0"/>
                </a:cxn>
                <a:cxn ang="0">
                  <a:pos x="79" y="0"/>
                </a:cxn>
                <a:cxn ang="0">
                  <a:pos x="84" y="0"/>
                </a:cxn>
                <a:cxn ang="0">
                  <a:pos x="89" y="1"/>
                </a:cxn>
                <a:cxn ang="0">
                  <a:pos x="94" y="4"/>
                </a:cxn>
                <a:cxn ang="0">
                  <a:pos x="97" y="7"/>
                </a:cxn>
                <a:cxn ang="0">
                  <a:pos x="100" y="15"/>
                </a:cxn>
                <a:cxn ang="0">
                  <a:pos x="101" y="27"/>
                </a:cxn>
                <a:cxn ang="0">
                  <a:pos x="101" y="65"/>
                </a:cxn>
                <a:cxn ang="0">
                  <a:pos x="81" y="65"/>
                </a:cxn>
                <a:cxn ang="0">
                  <a:pos x="81" y="28"/>
                </a:cxn>
                <a:cxn ang="0">
                  <a:pos x="81" y="28"/>
                </a:cxn>
                <a:cxn ang="0">
                  <a:pos x="81" y="23"/>
                </a:cxn>
                <a:cxn ang="0">
                  <a:pos x="79" y="20"/>
                </a:cxn>
                <a:cxn ang="0">
                  <a:pos x="76" y="17"/>
                </a:cxn>
                <a:cxn ang="0">
                  <a:pos x="71" y="17"/>
                </a:cxn>
                <a:cxn ang="0">
                  <a:pos x="71" y="17"/>
                </a:cxn>
                <a:cxn ang="0">
                  <a:pos x="67" y="17"/>
                </a:cxn>
                <a:cxn ang="0">
                  <a:pos x="63" y="20"/>
                </a:cxn>
                <a:cxn ang="0">
                  <a:pos x="62" y="25"/>
                </a:cxn>
                <a:cxn ang="0">
                  <a:pos x="60" y="31"/>
                </a:cxn>
                <a:cxn ang="0">
                  <a:pos x="60" y="65"/>
                </a:cxn>
                <a:cxn ang="0">
                  <a:pos x="40" y="65"/>
                </a:cxn>
                <a:cxn ang="0">
                  <a:pos x="40" y="31"/>
                </a:cxn>
                <a:cxn ang="0">
                  <a:pos x="40" y="31"/>
                </a:cxn>
                <a:cxn ang="0">
                  <a:pos x="40" y="27"/>
                </a:cxn>
                <a:cxn ang="0">
                  <a:pos x="40" y="22"/>
                </a:cxn>
                <a:cxn ang="0">
                  <a:pos x="36" y="19"/>
                </a:cxn>
                <a:cxn ang="0">
                  <a:pos x="33" y="17"/>
                </a:cxn>
                <a:cxn ang="0">
                  <a:pos x="32" y="17"/>
                </a:cxn>
                <a:cxn ang="0">
                  <a:pos x="32" y="17"/>
                </a:cxn>
                <a:cxn ang="0">
                  <a:pos x="27" y="17"/>
                </a:cxn>
                <a:cxn ang="0">
                  <a:pos x="22" y="20"/>
                </a:cxn>
                <a:cxn ang="0">
                  <a:pos x="21" y="25"/>
                </a:cxn>
                <a:cxn ang="0">
                  <a:pos x="19" y="31"/>
                </a:cxn>
                <a:cxn ang="0">
                  <a:pos x="19" y="65"/>
                </a:cxn>
                <a:cxn ang="0">
                  <a:pos x="0" y="65"/>
                </a:cxn>
                <a:cxn ang="0">
                  <a:pos x="0" y="1"/>
                </a:cxn>
              </a:cxnLst>
              <a:rect l="0" t="0" r="r" b="b"/>
              <a:pathLst>
                <a:path w="101" h="65">
                  <a:moveTo>
                    <a:pt x="0" y="1"/>
                  </a:moveTo>
                  <a:lnTo>
                    <a:pt x="19" y="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51" y="3"/>
                  </a:lnTo>
                  <a:lnTo>
                    <a:pt x="55" y="6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62" y="6"/>
                  </a:lnTo>
                  <a:lnTo>
                    <a:pt x="67" y="1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4" y="0"/>
                  </a:lnTo>
                  <a:lnTo>
                    <a:pt x="89" y="1"/>
                  </a:lnTo>
                  <a:lnTo>
                    <a:pt x="94" y="4"/>
                  </a:lnTo>
                  <a:lnTo>
                    <a:pt x="97" y="7"/>
                  </a:lnTo>
                  <a:lnTo>
                    <a:pt x="100" y="15"/>
                  </a:lnTo>
                  <a:lnTo>
                    <a:pt x="101" y="27"/>
                  </a:lnTo>
                  <a:lnTo>
                    <a:pt x="101" y="65"/>
                  </a:lnTo>
                  <a:lnTo>
                    <a:pt x="81" y="65"/>
                  </a:lnTo>
                  <a:lnTo>
                    <a:pt x="81" y="28"/>
                  </a:lnTo>
                  <a:lnTo>
                    <a:pt x="81" y="28"/>
                  </a:lnTo>
                  <a:lnTo>
                    <a:pt x="81" y="23"/>
                  </a:lnTo>
                  <a:lnTo>
                    <a:pt x="79" y="20"/>
                  </a:lnTo>
                  <a:lnTo>
                    <a:pt x="76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67" y="17"/>
                  </a:lnTo>
                  <a:lnTo>
                    <a:pt x="63" y="20"/>
                  </a:lnTo>
                  <a:lnTo>
                    <a:pt x="62" y="25"/>
                  </a:lnTo>
                  <a:lnTo>
                    <a:pt x="60" y="31"/>
                  </a:lnTo>
                  <a:lnTo>
                    <a:pt x="60" y="65"/>
                  </a:lnTo>
                  <a:lnTo>
                    <a:pt x="40" y="65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0" y="27"/>
                  </a:lnTo>
                  <a:lnTo>
                    <a:pt x="40" y="22"/>
                  </a:lnTo>
                  <a:lnTo>
                    <a:pt x="36" y="19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27" y="17"/>
                  </a:lnTo>
                  <a:lnTo>
                    <a:pt x="22" y="20"/>
                  </a:lnTo>
                  <a:lnTo>
                    <a:pt x="21" y="25"/>
                  </a:lnTo>
                  <a:lnTo>
                    <a:pt x="19" y="31"/>
                  </a:lnTo>
                  <a:lnTo>
                    <a:pt x="19" y="65"/>
                  </a:lnTo>
                  <a:lnTo>
                    <a:pt x="0" y="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84" name="Freeform 308"/>
            <p:cNvSpPr>
              <a:spLocks noChangeAspect="1"/>
            </p:cNvSpPr>
            <p:nvPr userDrawn="1"/>
          </p:nvSpPr>
          <p:spPr bwMode="auto">
            <a:xfrm>
              <a:off x="4997" y="705"/>
              <a:ext cx="30" cy="33"/>
            </a:xfrm>
            <a:custGeom>
              <a:avLst/>
              <a:gdLst/>
              <a:ahLst/>
              <a:cxnLst>
                <a:cxn ang="0">
                  <a:pos x="62" y="64"/>
                </a:cxn>
                <a:cxn ang="0">
                  <a:pos x="43" y="64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0" y="59"/>
                </a:cxn>
                <a:cxn ang="0">
                  <a:pos x="35" y="62"/>
                </a:cxn>
                <a:cxn ang="0">
                  <a:pos x="30" y="65"/>
                </a:cxn>
                <a:cxn ang="0">
                  <a:pos x="24" y="65"/>
                </a:cxn>
                <a:cxn ang="0">
                  <a:pos x="24" y="65"/>
                </a:cxn>
                <a:cxn ang="0">
                  <a:pos x="17" y="65"/>
                </a:cxn>
                <a:cxn ang="0">
                  <a:pos x="13" y="64"/>
                </a:cxn>
                <a:cxn ang="0">
                  <a:pos x="8" y="62"/>
                </a:cxn>
                <a:cxn ang="0">
                  <a:pos x="5" y="57"/>
                </a:cxn>
                <a:cxn ang="0">
                  <a:pos x="3" y="54"/>
                </a:cxn>
                <a:cxn ang="0">
                  <a:pos x="0" y="49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19" y="0"/>
                </a:cxn>
                <a:cxn ang="0">
                  <a:pos x="19" y="35"/>
                </a:cxn>
                <a:cxn ang="0">
                  <a:pos x="19" y="35"/>
                </a:cxn>
                <a:cxn ang="0">
                  <a:pos x="19" y="40"/>
                </a:cxn>
                <a:cxn ang="0">
                  <a:pos x="21" y="45"/>
                </a:cxn>
                <a:cxn ang="0">
                  <a:pos x="24" y="48"/>
                </a:cxn>
                <a:cxn ang="0">
                  <a:pos x="30" y="49"/>
                </a:cxn>
                <a:cxn ang="0">
                  <a:pos x="30" y="49"/>
                </a:cxn>
                <a:cxn ang="0">
                  <a:pos x="35" y="48"/>
                </a:cxn>
                <a:cxn ang="0">
                  <a:pos x="40" y="45"/>
                </a:cxn>
                <a:cxn ang="0">
                  <a:pos x="41" y="40"/>
                </a:cxn>
                <a:cxn ang="0">
                  <a:pos x="41" y="33"/>
                </a:cxn>
                <a:cxn ang="0">
                  <a:pos x="41" y="0"/>
                </a:cxn>
                <a:cxn ang="0">
                  <a:pos x="62" y="0"/>
                </a:cxn>
                <a:cxn ang="0">
                  <a:pos x="62" y="64"/>
                </a:cxn>
              </a:cxnLst>
              <a:rect l="0" t="0" r="r" b="b"/>
              <a:pathLst>
                <a:path w="62" h="65">
                  <a:moveTo>
                    <a:pt x="62" y="64"/>
                  </a:moveTo>
                  <a:lnTo>
                    <a:pt x="43" y="64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0" y="59"/>
                  </a:lnTo>
                  <a:lnTo>
                    <a:pt x="35" y="62"/>
                  </a:lnTo>
                  <a:lnTo>
                    <a:pt x="30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17" y="65"/>
                  </a:lnTo>
                  <a:lnTo>
                    <a:pt x="13" y="64"/>
                  </a:lnTo>
                  <a:lnTo>
                    <a:pt x="8" y="62"/>
                  </a:lnTo>
                  <a:lnTo>
                    <a:pt x="5" y="57"/>
                  </a:lnTo>
                  <a:lnTo>
                    <a:pt x="3" y="54"/>
                  </a:lnTo>
                  <a:lnTo>
                    <a:pt x="0" y="49"/>
                  </a:lnTo>
                  <a:lnTo>
                    <a:pt x="0" y="37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40"/>
                  </a:lnTo>
                  <a:lnTo>
                    <a:pt x="21" y="45"/>
                  </a:lnTo>
                  <a:lnTo>
                    <a:pt x="24" y="48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5" y="48"/>
                  </a:lnTo>
                  <a:lnTo>
                    <a:pt x="40" y="45"/>
                  </a:lnTo>
                  <a:lnTo>
                    <a:pt x="41" y="40"/>
                  </a:lnTo>
                  <a:lnTo>
                    <a:pt x="41" y="33"/>
                  </a:lnTo>
                  <a:lnTo>
                    <a:pt x="41" y="0"/>
                  </a:lnTo>
                  <a:lnTo>
                    <a:pt x="62" y="0"/>
                  </a:lnTo>
                  <a:lnTo>
                    <a:pt x="62" y="64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85" name="Freeform 309"/>
            <p:cNvSpPr>
              <a:spLocks noChangeAspect="1"/>
            </p:cNvSpPr>
            <p:nvPr userDrawn="1"/>
          </p:nvSpPr>
          <p:spPr bwMode="auto">
            <a:xfrm>
              <a:off x="5372" y="705"/>
              <a:ext cx="31" cy="33"/>
            </a:xfrm>
            <a:custGeom>
              <a:avLst/>
              <a:gdLst/>
              <a:ahLst/>
              <a:cxnLst>
                <a:cxn ang="0">
                  <a:pos x="62" y="64"/>
                </a:cxn>
                <a:cxn ang="0">
                  <a:pos x="43" y="64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0" y="59"/>
                </a:cxn>
                <a:cxn ang="0">
                  <a:pos x="35" y="62"/>
                </a:cxn>
                <a:cxn ang="0">
                  <a:pos x="30" y="65"/>
                </a:cxn>
                <a:cxn ang="0">
                  <a:pos x="24" y="65"/>
                </a:cxn>
                <a:cxn ang="0">
                  <a:pos x="24" y="65"/>
                </a:cxn>
                <a:cxn ang="0">
                  <a:pos x="18" y="65"/>
                </a:cxn>
                <a:cxn ang="0">
                  <a:pos x="13" y="64"/>
                </a:cxn>
                <a:cxn ang="0">
                  <a:pos x="10" y="62"/>
                </a:cxn>
                <a:cxn ang="0">
                  <a:pos x="7" y="57"/>
                </a:cxn>
                <a:cxn ang="0">
                  <a:pos x="3" y="54"/>
                </a:cxn>
                <a:cxn ang="0">
                  <a:pos x="2" y="49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19" y="0"/>
                </a:cxn>
                <a:cxn ang="0">
                  <a:pos x="19" y="35"/>
                </a:cxn>
                <a:cxn ang="0">
                  <a:pos x="19" y="35"/>
                </a:cxn>
                <a:cxn ang="0">
                  <a:pos x="21" y="40"/>
                </a:cxn>
                <a:cxn ang="0">
                  <a:pos x="22" y="45"/>
                </a:cxn>
                <a:cxn ang="0">
                  <a:pos x="26" y="48"/>
                </a:cxn>
                <a:cxn ang="0">
                  <a:pos x="30" y="49"/>
                </a:cxn>
                <a:cxn ang="0">
                  <a:pos x="30" y="49"/>
                </a:cxn>
                <a:cxn ang="0">
                  <a:pos x="37" y="48"/>
                </a:cxn>
                <a:cxn ang="0">
                  <a:pos x="40" y="45"/>
                </a:cxn>
                <a:cxn ang="0">
                  <a:pos x="41" y="40"/>
                </a:cxn>
                <a:cxn ang="0">
                  <a:pos x="43" y="33"/>
                </a:cxn>
                <a:cxn ang="0">
                  <a:pos x="43" y="0"/>
                </a:cxn>
                <a:cxn ang="0">
                  <a:pos x="62" y="0"/>
                </a:cxn>
                <a:cxn ang="0">
                  <a:pos x="62" y="64"/>
                </a:cxn>
              </a:cxnLst>
              <a:rect l="0" t="0" r="r" b="b"/>
              <a:pathLst>
                <a:path w="62" h="65">
                  <a:moveTo>
                    <a:pt x="62" y="64"/>
                  </a:moveTo>
                  <a:lnTo>
                    <a:pt x="43" y="64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0" y="59"/>
                  </a:lnTo>
                  <a:lnTo>
                    <a:pt x="35" y="62"/>
                  </a:lnTo>
                  <a:lnTo>
                    <a:pt x="30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18" y="65"/>
                  </a:lnTo>
                  <a:lnTo>
                    <a:pt x="13" y="64"/>
                  </a:lnTo>
                  <a:lnTo>
                    <a:pt x="10" y="62"/>
                  </a:lnTo>
                  <a:lnTo>
                    <a:pt x="7" y="57"/>
                  </a:lnTo>
                  <a:lnTo>
                    <a:pt x="3" y="54"/>
                  </a:lnTo>
                  <a:lnTo>
                    <a:pt x="2" y="49"/>
                  </a:lnTo>
                  <a:lnTo>
                    <a:pt x="0" y="37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21" y="40"/>
                  </a:lnTo>
                  <a:lnTo>
                    <a:pt x="22" y="45"/>
                  </a:lnTo>
                  <a:lnTo>
                    <a:pt x="26" y="48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7" y="48"/>
                  </a:lnTo>
                  <a:lnTo>
                    <a:pt x="40" y="45"/>
                  </a:lnTo>
                  <a:lnTo>
                    <a:pt x="41" y="40"/>
                  </a:lnTo>
                  <a:lnTo>
                    <a:pt x="43" y="33"/>
                  </a:lnTo>
                  <a:lnTo>
                    <a:pt x="43" y="0"/>
                  </a:lnTo>
                  <a:lnTo>
                    <a:pt x="62" y="0"/>
                  </a:lnTo>
                  <a:lnTo>
                    <a:pt x="62" y="64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86" name="Freeform 310"/>
            <p:cNvSpPr>
              <a:spLocks noChangeAspect="1"/>
            </p:cNvSpPr>
            <p:nvPr userDrawn="1"/>
          </p:nvSpPr>
          <p:spPr bwMode="auto">
            <a:xfrm>
              <a:off x="5291" y="705"/>
              <a:ext cx="30" cy="33"/>
            </a:xfrm>
            <a:custGeom>
              <a:avLst/>
              <a:gdLst/>
              <a:ahLst/>
              <a:cxnLst>
                <a:cxn ang="0">
                  <a:pos x="62" y="64"/>
                </a:cxn>
                <a:cxn ang="0">
                  <a:pos x="43" y="64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0" y="59"/>
                </a:cxn>
                <a:cxn ang="0">
                  <a:pos x="36" y="62"/>
                </a:cxn>
                <a:cxn ang="0">
                  <a:pos x="30" y="65"/>
                </a:cxn>
                <a:cxn ang="0">
                  <a:pos x="24" y="65"/>
                </a:cxn>
                <a:cxn ang="0">
                  <a:pos x="24" y="65"/>
                </a:cxn>
                <a:cxn ang="0">
                  <a:pos x="19" y="65"/>
                </a:cxn>
                <a:cxn ang="0">
                  <a:pos x="14" y="64"/>
                </a:cxn>
                <a:cxn ang="0">
                  <a:pos x="9" y="62"/>
                </a:cxn>
                <a:cxn ang="0">
                  <a:pos x="6" y="57"/>
                </a:cxn>
                <a:cxn ang="0">
                  <a:pos x="3" y="54"/>
                </a:cxn>
                <a:cxn ang="0">
                  <a:pos x="1" y="49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20" y="0"/>
                </a:cxn>
                <a:cxn ang="0">
                  <a:pos x="20" y="35"/>
                </a:cxn>
                <a:cxn ang="0">
                  <a:pos x="20" y="35"/>
                </a:cxn>
                <a:cxn ang="0">
                  <a:pos x="20" y="40"/>
                </a:cxn>
                <a:cxn ang="0">
                  <a:pos x="22" y="45"/>
                </a:cxn>
                <a:cxn ang="0">
                  <a:pos x="25" y="48"/>
                </a:cxn>
                <a:cxn ang="0">
                  <a:pos x="30" y="49"/>
                </a:cxn>
                <a:cxn ang="0">
                  <a:pos x="30" y="49"/>
                </a:cxn>
                <a:cxn ang="0">
                  <a:pos x="36" y="48"/>
                </a:cxn>
                <a:cxn ang="0">
                  <a:pos x="40" y="45"/>
                </a:cxn>
                <a:cxn ang="0">
                  <a:pos x="41" y="40"/>
                </a:cxn>
                <a:cxn ang="0">
                  <a:pos x="43" y="33"/>
                </a:cxn>
                <a:cxn ang="0">
                  <a:pos x="43" y="0"/>
                </a:cxn>
                <a:cxn ang="0">
                  <a:pos x="62" y="0"/>
                </a:cxn>
                <a:cxn ang="0">
                  <a:pos x="62" y="64"/>
                </a:cxn>
              </a:cxnLst>
              <a:rect l="0" t="0" r="r" b="b"/>
              <a:pathLst>
                <a:path w="62" h="65">
                  <a:moveTo>
                    <a:pt x="62" y="64"/>
                  </a:moveTo>
                  <a:lnTo>
                    <a:pt x="43" y="64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0" y="59"/>
                  </a:lnTo>
                  <a:lnTo>
                    <a:pt x="36" y="62"/>
                  </a:lnTo>
                  <a:lnTo>
                    <a:pt x="30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19" y="65"/>
                  </a:lnTo>
                  <a:lnTo>
                    <a:pt x="14" y="64"/>
                  </a:lnTo>
                  <a:lnTo>
                    <a:pt x="9" y="62"/>
                  </a:lnTo>
                  <a:lnTo>
                    <a:pt x="6" y="57"/>
                  </a:lnTo>
                  <a:lnTo>
                    <a:pt x="3" y="54"/>
                  </a:lnTo>
                  <a:lnTo>
                    <a:pt x="1" y="49"/>
                  </a:lnTo>
                  <a:lnTo>
                    <a:pt x="0" y="37"/>
                  </a:lnTo>
                  <a:lnTo>
                    <a:pt x="0" y="0"/>
                  </a:lnTo>
                  <a:lnTo>
                    <a:pt x="20" y="0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40"/>
                  </a:lnTo>
                  <a:lnTo>
                    <a:pt x="22" y="45"/>
                  </a:lnTo>
                  <a:lnTo>
                    <a:pt x="25" y="48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6" y="48"/>
                  </a:lnTo>
                  <a:lnTo>
                    <a:pt x="40" y="45"/>
                  </a:lnTo>
                  <a:lnTo>
                    <a:pt x="41" y="40"/>
                  </a:lnTo>
                  <a:lnTo>
                    <a:pt x="43" y="33"/>
                  </a:lnTo>
                  <a:lnTo>
                    <a:pt x="43" y="0"/>
                  </a:lnTo>
                  <a:lnTo>
                    <a:pt x="62" y="0"/>
                  </a:lnTo>
                  <a:lnTo>
                    <a:pt x="62" y="64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87" name="Freeform 311"/>
            <p:cNvSpPr>
              <a:spLocks noChangeAspect="1"/>
            </p:cNvSpPr>
            <p:nvPr userDrawn="1"/>
          </p:nvSpPr>
          <p:spPr bwMode="auto">
            <a:xfrm>
              <a:off x="5146" y="688"/>
              <a:ext cx="30" cy="49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44"/>
                </a:cxn>
                <a:cxn ang="0">
                  <a:pos x="21" y="44"/>
                </a:cxn>
                <a:cxn ang="0">
                  <a:pos x="21" y="44"/>
                </a:cxn>
                <a:cxn ang="0">
                  <a:pos x="24" y="41"/>
                </a:cxn>
                <a:cxn ang="0">
                  <a:pos x="29" y="36"/>
                </a:cxn>
                <a:cxn ang="0">
                  <a:pos x="33" y="35"/>
                </a:cxn>
                <a:cxn ang="0">
                  <a:pos x="40" y="35"/>
                </a:cxn>
                <a:cxn ang="0">
                  <a:pos x="40" y="35"/>
                </a:cxn>
                <a:cxn ang="0">
                  <a:pos x="46" y="35"/>
                </a:cxn>
                <a:cxn ang="0">
                  <a:pos x="51" y="36"/>
                </a:cxn>
                <a:cxn ang="0">
                  <a:pos x="54" y="39"/>
                </a:cxn>
                <a:cxn ang="0">
                  <a:pos x="57" y="42"/>
                </a:cxn>
                <a:cxn ang="0">
                  <a:pos x="60" y="47"/>
                </a:cxn>
                <a:cxn ang="0">
                  <a:pos x="62" y="52"/>
                </a:cxn>
                <a:cxn ang="0">
                  <a:pos x="62" y="65"/>
                </a:cxn>
                <a:cxn ang="0">
                  <a:pos x="62" y="100"/>
                </a:cxn>
                <a:cxn ang="0">
                  <a:pos x="41" y="100"/>
                </a:cxn>
                <a:cxn ang="0">
                  <a:pos x="41" y="68"/>
                </a:cxn>
                <a:cxn ang="0">
                  <a:pos x="41" y="68"/>
                </a:cxn>
                <a:cxn ang="0">
                  <a:pos x="41" y="63"/>
                </a:cxn>
                <a:cxn ang="0">
                  <a:pos x="41" y="57"/>
                </a:cxn>
                <a:cxn ang="0">
                  <a:pos x="38" y="54"/>
                </a:cxn>
                <a:cxn ang="0">
                  <a:pos x="35" y="52"/>
                </a:cxn>
                <a:cxn ang="0">
                  <a:pos x="32" y="52"/>
                </a:cxn>
                <a:cxn ang="0">
                  <a:pos x="32" y="52"/>
                </a:cxn>
                <a:cxn ang="0">
                  <a:pos x="27" y="52"/>
                </a:cxn>
                <a:cxn ang="0">
                  <a:pos x="22" y="55"/>
                </a:cxn>
                <a:cxn ang="0">
                  <a:pos x="21" y="62"/>
                </a:cxn>
                <a:cxn ang="0">
                  <a:pos x="21" y="68"/>
                </a:cxn>
                <a:cxn ang="0">
                  <a:pos x="21" y="100"/>
                </a:cxn>
                <a:cxn ang="0">
                  <a:pos x="0" y="100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62" h="100">
                  <a:moveTo>
                    <a:pt x="21" y="0"/>
                  </a:move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4" y="41"/>
                  </a:lnTo>
                  <a:lnTo>
                    <a:pt x="29" y="36"/>
                  </a:lnTo>
                  <a:lnTo>
                    <a:pt x="33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6" y="35"/>
                  </a:lnTo>
                  <a:lnTo>
                    <a:pt x="51" y="36"/>
                  </a:lnTo>
                  <a:lnTo>
                    <a:pt x="54" y="39"/>
                  </a:lnTo>
                  <a:lnTo>
                    <a:pt x="57" y="42"/>
                  </a:lnTo>
                  <a:lnTo>
                    <a:pt x="60" y="47"/>
                  </a:lnTo>
                  <a:lnTo>
                    <a:pt x="62" y="52"/>
                  </a:lnTo>
                  <a:lnTo>
                    <a:pt x="62" y="65"/>
                  </a:lnTo>
                  <a:lnTo>
                    <a:pt x="62" y="100"/>
                  </a:lnTo>
                  <a:lnTo>
                    <a:pt x="41" y="100"/>
                  </a:lnTo>
                  <a:lnTo>
                    <a:pt x="41" y="68"/>
                  </a:lnTo>
                  <a:lnTo>
                    <a:pt x="41" y="68"/>
                  </a:lnTo>
                  <a:lnTo>
                    <a:pt x="41" y="63"/>
                  </a:lnTo>
                  <a:lnTo>
                    <a:pt x="41" y="57"/>
                  </a:lnTo>
                  <a:lnTo>
                    <a:pt x="38" y="54"/>
                  </a:lnTo>
                  <a:lnTo>
                    <a:pt x="35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27" y="52"/>
                  </a:lnTo>
                  <a:lnTo>
                    <a:pt x="22" y="55"/>
                  </a:lnTo>
                  <a:lnTo>
                    <a:pt x="21" y="62"/>
                  </a:lnTo>
                  <a:lnTo>
                    <a:pt x="21" y="68"/>
                  </a:lnTo>
                  <a:lnTo>
                    <a:pt x="21" y="100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88" name="Freeform 312"/>
            <p:cNvSpPr>
              <a:spLocks noChangeAspect="1"/>
            </p:cNvSpPr>
            <p:nvPr userDrawn="1"/>
          </p:nvSpPr>
          <p:spPr bwMode="auto">
            <a:xfrm>
              <a:off x="5111" y="696"/>
              <a:ext cx="25" cy="41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49" y="35"/>
                </a:cxn>
                <a:cxn ang="0">
                  <a:pos x="49" y="19"/>
                </a:cxn>
                <a:cxn ang="0">
                  <a:pos x="32" y="19"/>
                </a:cxn>
                <a:cxn ang="0">
                  <a:pos x="32" y="0"/>
                </a:cxn>
                <a:cxn ang="0">
                  <a:pos x="13" y="0"/>
                </a:cxn>
                <a:cxn ang="0">
                  <a:pos x="13" y="19"/>
                </a:cxn>
                <a:cxn ang="0">
                  <a:pos x="0" y="19"/>
                </a:cxn>
                <a:cxn ang="0">
                  <a:pos x="0" y="35"/>
                </a:cxn>
                <a:cxn ang="0">
                  <a:pos x="13" y="35"/>
                </a:cxn>
                <a:cxn ang="0">
                  <a:pos x="13" y="83"/>
                </a:cxn>
                <a:cxn ang="0">
                  <a:pos x="32" y="83"/>
                </a:cxn>
                <a:cxn ang="0">
                  <a:pos x="32" y="35"/>
                </a:cxn>
              </a:cxnLst>
              <a:rect l="0" t="0" r="r" b="b"/>
              <a:pathLst>
                <a:path w="49" h="83">
                  <a:moveTo>
                    <a:pt x="32" y="35"/>
                  </a:moveTo>
                  <a:lnTo>
                    <a:pt x="49" y="35"/>
                  </a:lnTo>
                  <a:lnTo>
                    <a:pt x="49" y="19"/>
                  </a:lnTo>
                  <a:lnTo>
                    <a:pt x="32" y="19"/>
                  </a:lnTo>
                  <a:lnTo>
                    <a:pt x="32" y="0"/>
                  </a:lnTo>
                  <a:lnTo>
                    <a:pt x="13" y="0"/>
                  </a:lnTo>
                  <a:lnTo>
                    <a:pt x="13" y="19"/>
                  </a:lnTo>
                  <a:lnTo>
                    <a:pt x="0" y="19"/>
                  </a:lnTo>
                  <a:lnTo>
                    <a:pt x="0" y="35"/>
                  </a:lnTo>
                  <a:lnTo>
                    <a:pt x="13" y="35"/>
                  </a:lnTo>
                  <a:lnTo>
                    <a:pt x="13" y="83"/>
                  </a:lnTo>
                  <a:lnTo>
                    <a:pt x="32" y="83"/>
                  </a:lnTo>
                  <a:lnTo>
                    <a:pt x="32" y="35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89" name="Freeform 313"/>
            <p:cNvSpPr>
              <a:spLocks noChangeAspect="1"/>
            </p:cNvSpPr>
            <p:nvPr userDrawn="1"/>
          </p:nvSpPr>
          <p:spPr bwMode="auto">
            <a:xfrm>
              <a:off x="5337" y="696"/>
              <a:ext cx="23" cy="41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49" y="35"/>
                </a:cxn>
                <a:cxn ang="0">
                  <a:pos x="49" y="19"/>
                </a:cxn>
                <a:cxn ang="0">
                  <a:pos x="32" y="19"/>
                </a:cxn>
                <a:cxn ang="0">
                  <a:pos x="32" y="0"/>
                </a:cxn>
                <a:cxn ang="0">
                  <a:pos x="13" y="0"/>
                </a:cxn>
                <a:cxn ang="0">
                  <a:pos x="13" y="19"/>
                </a:cxn>
                <a:cxn ang="0">
                  <a:pos x="0" y="19"/>
                </a:cxn>
                <a:cxn ang="0">
                  <a:pos x="0" y="35"/>
                </a:cxn>
                <a:cxn ang="0">
                  <a:pos x="13" y="35"/>
                </a:cxn>
                <a:cxn ang="0">
                  <a:pos x="13" y="83"/>
                </a:cxn>
                <a:cxn ang="0">
                  <a:pos x="32" y="83"/>
                </a:cxn>
                <a:cxn ang="0">
                  <a:pos x="32" y="35"/>
                </a:cxn>
              </a:cxnLst>
              <a:rect l="0" t="0" r="r" b="b"/>
              <a:pathLst>
                <a:path w="49" h="83">
                  <a:moveTo>
                    <a:pt x="32" y="35"/>
                  </a:moveTo>
                  <a:lnTo>
                    <a:pt x="49" y="35"/>
                  </a:lnTo>
                  <a:lnTo>
                    <a:pt x="49" y="19"/>
                  </a:lnTo>
                  <a:lnTo>
                    <a:pt x="32" y="19"/>
                  </a:lnTo>
                  <a:lnTo>
                    <a:pt x="32" y="0"/>
                  </a:lnTo>
                  <a:lnTo>
                    <a:pt x="13" y="0"/>
                  </a:lnTo>
                  <a:lnTo>
                    <a:pt x="13" y="19"/>
                  </a:lnTo>
                  <a:lnTo>
                    <a:pt x="0" y="19"/>
                  </a:lnTo>
                  <a:lnTo>
                    <a:pt x="0" y="35"/>
                  </a:lnTo>
                  <a:lnTo>
                    <a:pt x="13" y="35"/>
                  </a:lnTo>
                  <a:lnTo>
                    <a:pt x="13" y="83"/>
                  </a:lnTo>
                  <a:lnTo>
                    <a:pt x="32" y="83"/>
                  </a:lnTo>
                  <a:lnTo>
                    <a:pt x="32" y="35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90" name="Freeform 314"/>
            <p:cNvSpPr>
              <a:spLocks noChangeAspect="1"/>
            </p:cNvSpPr>
            <p:nvPr userDrawn="1"/>
          </p:nvSpPr>
          <p:spPr bwMode="auto">
            <a:xfrm>
              <a:off x="5256" y="688"/>
              <a:ext cx="25" cy="49"/>
            </a:xfrm>
            <a:custGeom>
              <a:avLst/>
              <a:gdLst/>
              <a:ahLst/>
              <a:cxnLst>
                <a:cxn ang="0">
                  <a:pos x="13" y="54"/>
                </a:cxn>
                <a:cxn ang="0">
                  <a:pos x="0" y="54"/>
                </a:cxn>
                <a:cxn ang="0">
                  <a:pos x="0" y="38"/>
                </a:cxn>
                <a:cxn ang="0">
                  <a:pos x="13" y="38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13" y="21"/>
                </a:cxn>
                <a:cxn ang="0">
                  <a:pos x="15" y="14"/>
                </a:cxn>
                <a:cxn ang="0">
                  <a:pos x="18" y="10"/>
                </a:cxn>
                <a:cxn ang="0">
                  <a:pos x="21" y="6"/>
                </a:cxn>
                <a:cxn ang="0">
                  <a:pos x="24" y="3"/>
                </a:cxn>
                <a:cxn ang="0">
                  <a:pos x="29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50" y="2"/>
                </a:cxn>
                <a:cxn ang="0">
                  <a:pos x="50" y="17"/>
                </a:cxn>
                <a:cxn ang="0">
                  <a:pos x="50" y="17"/>
                </a:cxn>
                <a:cxn ang="0">
                  <a:pos x="43" y="16"/>
                </a:cxn>
                <a:cxn ang="0">
                  <a:pos x="43" y="16"/>
                </a:cxn>
                <a:cxn ang="0">
                  <a:pos x="40" y="17"/>
                </a:cxn>
                <a:cxn ang="0">
                  <a:pos x="37" y="19"/>
                </a:cxn>
                <a:cxn ang="0">
                  <a:pos x="34" y="22"/>
                </a:cxn>
                <a:cxn ang="0">
                  <a:pos x="34" y="27"/>
                </a:cxn>
                <a:cxn ang="0">
                  <a:pos x="34" y="38"/>
                </a:cxn>
                <a:cxn ang="0">
                  <a:pos x="48" y="38"/>
                </a:cxn>
                <a:cxn ang="0">
                  <a:pos x="48" y="54"/>
                </a:cxn>
                <a:cxn ang="0">
                  <a:pos x="34" y="54"/>
                </a:cxn>
                <a:cxn ang="0">
                  <a:pos x="34" y="102"/>
                </a:cxn>
                <a:cxn ang="0">
                  <a:pos x="13" y="102"/>
                </a:cxn>
                <a:cxn ang="0">
                  <a:pos x="13" y="54"/>
                </a:cxn>
              </a:cxnLst>
              <a:rect l="0" t="0" r="r" b="b"/>
              <a:pathLst>
                <a:path w="50" h="102">
                  <a:moveTo>
                    <a:pt x="13" y="54"/>
                  </a:moveTo>
                  <a:lnTo>
                    <a:pt x="0" y="54"/>
                  </a:lnTo>
                  <a:lnTo>
                    <a:pt x="0" y="38"/>
                  </a:lnTo>
                  <a:lnTo>
                    <a:pt x="13" y="38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1"/>
                  </a:lnTo>
                  <a:lnTo>
                    <a:pt x="15" y="14"/>
                  </a:lnTo>
                  <a:lnTo>
                    <a:pt x="18" y="10"/>
                  </a:lnTo>
                  <a:lnTo>
                    <a:pt x="21" y="6"/>
                  </a:lnTo>
                  <a:lnTo>
                    <a:pt x="24" y="3"/>
                  </a:lnTo>
                  <a:lnTo>
                    <a:pt x="29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50" y="2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0" y="17"/>
                  </a:lnTo>
                  <a:lnTo>
                    <a:pt x="37" y="19"/>
                  </a:lnTo>
                  <a:lnTo>
                    <a:pt x="34" y="22"/>
                  </a:lnTo>
                  <a:lnTo>
                    <a:pt x="34" y="27"/>
                  </a:lnTo>
                  <a:lnTo>
                    <a:pt x="34" y="38"/>
                  </a:lnTo>
                  <a:lnTo>
                    <a:pt x="48" y="38"/>
                  </a:lnTo>
                  <a:lnTo>
                    <a:pt x="48" y="54"/>
                  </a:lnTo>
                  <a:lnTo>
                    <a:pt x="34" y="54"/>
                  </a:lnTo>
                  <a:lnTo>
                    <a:pt x="34" y="102"/>
                  </a:lnTo>
                  <a:lnTo>
                    <a:pt x="13" y="102"/>
                  </a:lnTo>
                  <a:lnTo>
                    <a:pt x="13" y="54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91" name="Freeform 315"/>
            <p:cNvSpPr>
              <a:spLocks noChangeAspect="1" noEditPoints="1"/>
            </p:cNvSpPr>
            <p:nvPr userDrawn="1"/>
          </p:nvSpPr>
          <p:spPr bwMode="auto">
            <a:xfrm>
              <a:off x="4726" y="690"/>
              <a:ext cx="41" cy="47"/>
            </a:xfrm>
            <a:custGeom>
              <a:avLst/>
              <a:gdLst/>
              <a:ahLst/>
              <a:cxnLst>
                <a:cxn ang="0">
                  <a:pos x="82" y="48"/>
                </a:cxn>
                <a:cxn ang="0">
                  <a:pos x="82" y="48"/>
                </a:cxn>
                <a:cxn ang="0">
                  <a:pos x="82" y="57"/>
                </a:cxn>
                <a:cxn ang="0">
                  <a:pos x="79" y="67"/>
                </a:cxn>
                <a:cxn ang="0">
                  <a:pos x="74" y="75"/>
                </a:cxn>
                <a:cxn ang="0">
                  <a:pos x="69" y="81"/>
                </a:cxn>
                <a:cxn ang="0">
                  <a:pos x="61" y="86"/>
                </a:cxn>
                <a:cxn ang="0">
                  <a:pos x="52" y="90"/>
                </a:cxn>
                <a:cxn ang="0">
                  <a:pos x="41" y="94"/>
                </a:cxn>
                <a:cxn ang="0">
                  <a:pos x="30" y="94"/>
                </a:cxn>
                <a:cxn ang="0">
                  <a:pos x="0" y="9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41" y="2"/>
                </a:cxn>
                <a:cxn ang="0">
                  <a:pos x="52" y="3"/>
                </a:cxn>
                <a:cxn ang="0">
                  <a:pos x="61" y="8"/>
                </a:cxn>
                <a:cxn ang="0">
                  <a:pos x="69" y="13"/>
                </a:cxn>
                <a:cxn ang="0">
                  <a:pos x="74" y="21"/>
                </a:cxn>
                <a:cxn ang="0">
                  <a:pos x="79" y="29"/>
                </a:cxn>
                <a:cxn ang="0">
                  <a:pos x="82" y="36"/>
                </a:cxn>
                <a:cxn ang="0">
                  <a:pos x="82" y="48"/>
                </a:cxn>
                <a:cxn ang="0">
                  <a:pos x="82" y="48"/>
                </a:cxn>
                <a:cxn ang="0">
                  <a:pos x="30" y="19"/>
                </a:cxn>
                <a:cxn ang="0">
                  <a:pos x="20" y="19"/>
                </a:cxn>
                <a:cxn ang="0">
                  <a:pos x="20" y="75"/>
                </a:cxn>
                <a:cxn ang="0">
                  <a:pos x="30" y="75"/>
                </a:cxn>
                <a:cxn ang="0">
                  <a:pos x="30" y="75"/>
                </a:cxn>
                <a:cxn ang="0">
                  <a:pos x="42" y="73"/>
                </a:cxn>
                <a:cxn ang="0">
                  <a:pos x="47" y="71"/>
                </a:cxn>
                <a:cxn ang="0">
                  <a:pos x="52" y="68"/>
                </a:cxn>
                <a:cxn ang="0">
                  <a:pos x="55" y="63"/>
                </a:cxn>
                <a:cxn ang="0">
                  <a:pos x="58" y="59"/>
                </a:cxn>
                <a:cxn ang="0">
                  <a:pos x="60" y="54"/>
                </a:cxn>
                <a:cxn ang="0">
                  <a:pos x="61" y="48"/>
                </a:cxn>
                <a:cxn ang="0">
                  <a:pos x="61" y="48"/>
                </a:cxn>
                <a:cxn ang="0">
                  <a:pos x="60" y="41"/>
                </a:cxn>
                <a:cxn ang="0">
                  <a:pos x="58" y="35"/>
                </a:cxn>
                <a:cxn ang="0">
                  <a:pos x="55" y="30"/>
                </a:cxn>
                <a:cxn ang="0">
                  <a:pos x="52" y="25"/>
                </a:cxn>
                <a:cxn ang="0">
                  <a:pos x="47" y="24"/>
                </a:cxn>
                <a:cxn ang="0">
                  <a:pos x="42" y="21"/>
                </a:cxn>
                <a:cxn ang="0">
                  <a:pos x="30" y="19"/>
                </a:cxn>
                <a:cxn ang="0">
                  <a:pos x="30" y="19"/>
                </a:cxn>
              </a:cxnLst>
              <a:rect l="0" t="0" r="r" b="b"/>
              <a:pathLst>
                <a:path w="82" h="94">
                  <a:moveTo>
                    <a:pt x="82" y="48"/>
                  </a:moveTo>
                  <a:lnTo>
                    <a:pt x="82" y="48"/>
                  </a:lnTo>
                  <a:lnTo>
                    <a:pt x="82" y="57"/>
                  </a:lnTo>
                  <a:lnTo>
                    <a:pt x="79" y="67"/>
                  </a:lnTo>
                  <a:lnTo>
                    <a:pt x="74" y="75"/>
                  </a:lnTo>
                  <a:lnTo>
                    <a:pt x="69" y="81"/>
                  </a:lnTo>
                  <a:lnTo>
                    <a:pt x="61" y="86"/>
                  </a:lnTo>
                  <a:lnTo>
                    <a:pt x="52" y="90"/>
                  </a:lnTo>
                  <a:lnTo>
                    <a:pt x="41" y="94"/>
                  </a:lnTo>
                  <a:lnTo>
                    <a:pt x="30" y="94"/>
                  </a:lnTo>
                  <a:lnTo>
                    <a:pt x="0" y="9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41" y="2"/>
                  </a:lnTo>
                  <a:lnTo>
                    <a:pt x="52" y="3"/>
                  </a:lnTo>
                  <a:lnTo>
                    <a:pt x="61" y="8"/>
                  </a:lnTo>
                  <a:lnTo>
                    <a:pt x="69" y="13"/>
                  </a:lnTo>
                  <a:lnTo>
                    <a:pt x="74" y="21"/>
                  </a:lnTo>
                  <a:lnTo>
                    <a:pt x="79" y="29"/>
                  </a:lnTo>
                  <a:lnTo>
                    <a:pt x="82" y="36"/>
                  </a:lnTo>
                  <a:lnTo>
                    <a:pt x="82" y="48"/>
                  </a:lnTo>
                  <a:lnTo>
                    <a:pt x="82" y="48"/>
                  </a:lnTo>
                  <a:close/>
                  <a:moveTo>
                    <a:pt x="30" y="19"/>
                  </a:moveTo>
                  <a:lnTo>
                    <a:pt x="20" y="19"/>
                  </a:lnTo>
                  <a:lnTo>
                    <a:pt x="2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42" y="73"/>
                  </a:lnTo>
                  <a:lnTo>
                    <a:pt x="47" y="71"/>
                  </a:lnTo>
                  <a:lnTo>
                    <a:pt x="52" y="68"/>
                  </a:lnTo>
                  <a:lnTo>
                    <a:pt x="55" y="63"/>
                  </a:lnTo>
                  <a:lnTo>
                    <a:pt x="58" y="59"/>
                  </a:lnTo>
                  <a:lnTo>
                    <a:pt x="60" y="54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0" y="41"/>
                  </a:lnTo>
                  <a:lnTo>
                    <a:pt x="58" y="35"/>
                  </a:lnTo>
                  <a:lnTo>
                    <a:pt x="55" y="30"/>
                  </a:lnTo>
                  <a:lnTo>
                    <a:pt x="52" y="25"/>
                  </a:lnTo>
                  <a:lnTo>
                    <a:pt x="47" y="24"/>
                  </a:lnTo>
                  <a:lnTo>
                    <a:pt x="42" y="21"/>
                  </a:lnTo>
                  <a:lnTo>
                    <a:pt x="30" y="19"/>
                  </a:lnTo>
                  <a:lnTo>
                    <a:pt x="30" y="19"/>
                  </a:lnTo>
                  <a:close/>
                </a:path>
              </a:pathLst>
            </a:custGeom>
            <a:solidFill>
              <a:srgbClr val="009ED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</p:grpSp>
      <p:grpSp>
        <p:nvGrpSpPr>
          <p:cNvPr id="3" name="Group 316"/>
          <p:cNvGrpSpPr>
            <a:grpSpLocks noChangeAspect="1"/>
          </p:cNvGrpSpPr>
          <p:nvPr userDrawn="1"/>
        </p:nvGrpSpPr>
        <p:grpSpPr bwMode="auto">
          <a:xfrm>
            <a:off x="7527294" y="116632"/>
            <a:ext cx="1169459" cy="157156"/>
            <a:chOff x="2562" y="2341"/>
            <a:chExt cx="843" cy="123"/>
          </a:xfrm>
        </p:grpSpPr>
        <p:sp>
          <p:nvSpPr>
            <p:cNvPr id="38" name="Freeform 317"/>
            <p:cNvSpPr>
              <a:spLocks noChangeAspect="1"/>
            </p:cNvSpPr>
            <p:nvPr userDrawn="1"/>
          </p:nvSpPr>
          <p:spPr bwMode="auto">
            <a:xfrm>
              <a:off x="3302" y="2350"/>
              <a:ext cx="46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6" y="0"/>
                </a:cxn>
                <a:cxn ang="0">
                  <a:pos x="46" y="10"/>
                </a:cxn>
                <a:cxn ang="0">
                  <a:pos x="0" y="1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6" h="10">
                  <a:moveTo>
                    <a:pt x="0" y="0"/>
                  </a:moveTo>
                  <a:lnTo>
                    <a:pt x="46" y="0"/>
                  </a:lnTo>
                  <a:lnTo>
                    <a:pt x="46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39" name="Freeform 318"/>
            <p:cNvSpPr>
              <a:spLocks noChangeAspect="1" noEditPoints="1"/>
            </p:cNvSpPr>
            <p:nvPr userDrawn="1"/>
          </p:nvSpPr>
          <p:spPr bwMode="auto">
            <a:xfrm>
              <a:off x="3297" y="2373"/>
              <a:ext cx="48" cy="91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9" y="0"/>
                </a:cxn>
                <a:cxn ang="0">
                  <a:pos x="9" y="36"/>
                </a:cxn>
                <a:cxn ang="0">
                  <a:pos x="9" y="36"/>
                </a:cxn>
                <a:cxn ang="0">
                  <a:pos x="7" y="65"/>
                </a:cxn>
                <a:cxn ang="0">
                  <a:pos x="5" y="78"/>
                </a:cxn>
                <a:cxn ang="0">
                  <a:pos x="0" y="88"/>
                </a:cxn>
                <a:cxn ang="0">
                  <a:pos x="11" y="91"/>
                </a:cxn>
                <a:cxn ang="0">
                  <a:pos x="11" y="91"/>
                </a:cxn>
                <a:cxn ang="0">
                  <a:pos x="17" y="69"/>
                </a:cxn>
                <a:cxn ang="0">
                  <a:pos x="19" y="46"/>
                </a:cxn>
                <a:cxn ang="0">
                  <a:pos x="32" y="46"/>
                </a:cxn>
                <a:cxn ang="0">
                  <a:pos x="32" y="46"/>
                </a:cxn>
                <a:cxn ang="0">
                  <a:pos x="41" y="46"/>
                </a:cxn>
                <a:cxn ang="0">
                  <a:pos x="45" y="42"/>
                </a:cxn>
                <a:cxn ang="0">
                  <a:pos x="47" y="36"/>
                </a:cxn>
                <a:cxn ang="0">
                  <a:pos x="49" y="27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36" y="27"/>
                </a:cxn>
                <a:cxn ang="0">
                  <a:pos x="36" y="27"/>
                </a:cxn>
                <a:cxn ang="0">
                  <a:pos x="36" y="34"/>
                </a:cxn>
                <a:cxn ang="0">
                  <a:pos x="34" y="36"/>
                </a:cxn>
                <a:cxn ang="0">
                  <a:pos x="32" y="38"/>
                </a:cxn>
                <a:cxn ang="0">
                  <a:pos x="28" y="38"/>
                </a:cxn>
                <a:cxn ang="0">
                  <a:pos x="19" y="38"/>
                </a:cxn>
                <a:cxn ang="0">
                  <a:pos x="19" y="8"/>
                </a:cxn>
                <a:cxn ang="0">
                  <a:pos x="36" y="8"/>
                </a:cxn>
                <a:cxn ang="0">
                  <a:pos x="36" y="27"/>
                </a:cxn>
                <a:cxn ang="0">
                  <a:pos x="36" y="27"/>
                </a:cxn>
              </a:cxnLst>
              <a:rect l="0" t="0" r="r" b="b"/>
              <a:pathLst>
                <a:path w="49" h="91">
                  <a:moveTo>
                    <a:pt x="49" y="0"/>
                  </a:moveTo>
                  <a:lnTo>
                    <a:pt x="9" y="0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7" y="65"/>
                  </a:lnTo>
                  <a:lnTo>
                    <a:pt x="5" y="78"/>
                  </a:lnTo>
                  <a:lnTo>
                    <a:pt x="0" y="88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7" y="69"/>
                  </a:lnTo>
                  <a:lnTo>
                    <a:pt x="19" y="46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41" y="46"/>
                  </a:lnTo>
                  <a:lnTo>
                    <a:pt x="45" y="42"/>
                  </a:lnTo>
                  <a:lnTo>
                    <a:pt x="47" y="36"/>
                  </a:lnTo>
                  <a:lnTo>
                    <a:pt x="49" y="27"/>
                  </a:lnTo>
                  <a:lnTo>
                    <a:pt x="49" y="0"/>
                  </a:lnTo>
                  <a:lnTo>
                    <a:pt x="49" y="0"/>
                  </a:lnTo>
                  <a:close/>
                  <a:moveTo>
                    <a:pt x="36" y="27"/>
                  </a:moveTo>
                  <a:lnTo>
                    <a:pt x="36" y="27"/>
                  </a:lnTo>
                  <a:lnTo>
                    <a:pt x="36" y="34"/>
                  </a:lnTo>
                  <a:lnTo>
                    <a:pt x="34" y="36"/>
                  </a:lnTo>
                  <a:lnTo>
                    <a:pt x="32" y="38"/>
                  </a:lnTo>
                  <a:lnTo>
                    <a:pt x="28" y="38"/>
                  </a:lnTo>
                  <a:lnTo>
                    <a:pt x="19" y="38"/>
                  </a:lnTo>
                  <a:lnTo>
                    <a:pt x="19" y="8"/>
                  </a:lnTo>
                  <a:lnTo>
                    <a:pt x="36" y="8"/>
                  </a:lnTo>
                  <a:lnTo>
                    <a:pt x="36" y="27"/>
                  </a:lnTo>
                  <a:lnTo>
                    <a:pt x="36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0" name="Freeform 319"/>
            <p:cNvSpPr>
              <a:spLocks noChangeAspect="1"/>
            </p:cNvSpPr>
            <p:nvPr userDrawn="1"/>
          </p:nvSpPr>
          <p:spPr bwMode="auto">
            <a:xfrm>
              <a:off x="3342" y="2348"/>
              <a:ext cx="63" cy="116"/>
            </a:xfrm>
            <a:custGeom>
              <a:avLst/>
              <a:gdLst/>
              <a:ahLst/>
              <a:cxnLst>
                <a:cxn ang="0">
                  <a:pos x="27" y="35"/>
                </a:cxn>
                <a:cxn ang="0">
                  <a:pos x="27" y="12"/>
                </a:cxn>
                <a:cxn ang="0">
                  <a:pos x="27" y="12"/>
                </a:cxn>
                <a:cxn ang="0">
                  <a:pos x="61" y="1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38" y="2"/>
                </a:cxn>
                <a:cxn ang="0">
                  <a:pos x="15" y="4"/>
                </a:cxn>
                <a:cxn ang="0">
                  <a:pos x="15" y="50"/>
                </a:cxn>
                <a:cxn ang="0">
                  <a:pos x="15" y="50"/>
                </a:cxn>
                <a:cxn ang="0">
                  <a:pos x="13" y="65"/>
                </a:cxn>
                <a:cxn ang="0">
                  <a:pos x="11" y="80"/>
                </a:cxn>
                <a:cxn ang="0">
                  <a:pos x="8" y="94"/>
                </a:cxn>
                <a:cxn ang="0">
                  <a:pos x="0" y="109"/>
                </a:cxn>
                <a:cxn ang="0">
                  <a:pos x="8" y="116"/>
                </a:cxn>
                <a:cxn ang="0">
                  <a:pos x="8" y="116"/>
                </a:cxn>
                <a:cxn ang="0">
                  <a:pos x="17" y="101"/>
                </a:cxn>
                <a:cxn ang="0">
                  <a:pos x="23" y="86"/>
                </a:cxn>
                <a:cxn ang="0">
                  <a:pos x="25" y="67"/>
                </a:cxn>
                <a:cxn ang="0">
                  <a:pos x="27" y="46"/>
                </a:cxn>
                <a:cxn ang="0">
                  <a:pos x="40" y="46"/>
                </a:cxn>
                <a:cxn ang="0">
                  <a:pos x="40" y="116"/>
                </a:cxn>
                <a:cxn ang="0">
                  <a:pos x="53" y="116"/>
                </a:cxn>
                <a:cxn ang="0">
                  <a:pos x="53" y="46"/>
                </a:cxn>
                <a:cxn ang="0">
                  <a:pos x="63" y="46"/>
                </a:cxn>
                <a:cxn ang="0">
                  <a:pos x="63" y="35"/>
                </a:cxn>
                <a:cxn ang="0">
                  <a:pos x="27" y="35"/>
                </a:cxn>
                <a:cxn ang="0">
                  <a:pos x="27" y="35"/>
                </a:cxn>
              </a:cxnLst>
              <a:rect l="0" t="0" r="r" b="b"/>
              <a:pathLst>
                <a:path w="63" h="116">
                  <a:moveTo>
                    <a:pt x="27" y="35"/>
                  </a:moveTo>
                  <a:lnTo>
                    <a:pt x="27" y="12"/>
                  </a:lnTo>
                  <a:lnTo>
                    <a:pt x="27" y="12"/>
                  </a:lnTo>
                  <a:lnTo>
                    <a:pt x="61" y="1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38" y="2"/>
                  </a:lnTo>
                  <a:lnTo>
                    <a:pt x="15" y="4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3" y="65"/>
                  </a:lnTo>
                  <a:lnTo>
                    <a:pt x="11" y="80"/>
                  </a:lnTo>
                  <a:lnTo>
                    <a:pt x="8" y="94"/>
                  </a:lnTo>
                  <a:lnTo>
                    <a:pt x="0" y="109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17" y="101"/>
                  </a:lnTo>
                  <a:lnTo>
                    <a:pt x="23" y="86"/>
                  </a:lnTo>
                  <a:lnTo>
                    <a:pt x="25" y="67"/>
                  </a:lnTo>
                  <a:lnTo>
                    <a:pt x="27" y="46"/>
                  </a:lnTo>
                  <a:lnTo>
                    <a:pt x="40" y="46"/>
                  </a:lnTo>
                  <a:lnTo>
                    <a:pt x="40" y="116"/>
                  </a:lnTo>
                  <a:lnTo>
                    <a:pt x="53" y="116"/>
                  </a:lnTo>
                  <a:lnTo>
                    <a:pt x="53" y="46"/>
                  </a:lnTo>
                  <a:lnTo>
                    <a:pt x="63" y="46"/>
                  </a:lnTo>
                  <a:lnTo>
                    <a:pt x="63" y="35"/>
                  </a:lnTo>
                  <a:lnTo>
                    <a:pt x="27" y="35"/>
                  </a:lnTo>
                  <a:lnTo>
                    <a:pt x="27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1" name="Freeform 320"/>
            <p:cNvSpPr>
              <a:spLocks noChangeAspect="1"/>
            </p:cNvSpPr>
            <p:nvPr userDrawn="1"/>
          </p:nvSpPr>
          <p:spPr bwMode="auto">
            <a:xfrm>
              <a:off x="2681" y="2343"/>
              <a:ext cx="51" cy="121"/>
            </a:xfrm>
            <a:custGeom>
              <a:avLst/>
              <a:gdLst/>
              <a:ahLst/>
              <a:cxnLst>
                <a:cxn ang="0">
                  <a:pos x="36" y="32"/>
                </a:cxn>
                <a:cxn ang="0">
                  <a:pos x="51" y="32"/>
                </a:cxn>
                <a:cxn ang="0">
                  <a:pos x="51" y="21"/>
                </a:cxn>
                <a:cxn ang="0">
                  <a:pos x="36" y="21"/>
                </a:cxn>
                <a:cxn ang="0">
                  <a:pos x="36" y="0"/>
                </a:cxn>
                <a:cxn ang="0">
                  <a:pos x="23" y="0"/>
                </a:cxn>
                <a:cxn ang="0">
                  <a:pos x="23" y="21"/>
                </a:cxn>
                <a:cxn ang="0">
                  <a:pos x="2" y="21"/>
                </a:cxn>
                <a:cxn ang="0">
                  <a:pos x="2" y="32"/>
                </a:cxn>
                <a:cxn ang="0">
                  <a:pos x="21" y="32"/>
                </a:cxn>
                <a:cxn ang="0">
                  <a:pos x="21" y="32"/>
                </a:cxn>
                <a:cxn ang="0">
                  <a:pos x="19" y="45"/>
                </a:cxn>
                <a:cxn ang="0">
                  <a:pos x="15" y="57"/>
                </a:cxn>
                <a:cxn ang="0">
                  <a:pos x="8" y="70"/>
                </a:cxn>
                <a:cxn ang="0">
                  <a:pos x="0" y="83"/>
                </a:cxn>
                <a:cxn ang="0">
                  <a:pos x="2" y="93"/>
                </a:cxn>
                <a:cxn ang="0">
                  <a:pos x="2" y="93"/>
                </a:cxn>
                <a:cxn ang="0">
                  <a:pos x="15" y="78"/>
                </a:cxn>
                <a:cxn ang="0">
                  <a:pos x="23" y="61"/>
                </a:cxn>
                <a:cxn ang="0">
                  <a:pos x="23" y="61"/>
                </a:cxn>
                <a:cxn ang="0">
                  <a:pos x="23" y="61"/>
                </a:cxn>
                <a:cxn ang="0">
                  <a:pos x="23" y="83"/>
                </a:cxn>
                <a:cxn ang="0">
                  <a:pos x="23" y="121"/>
                </a:cxn>
                <a:cxn ang="0">
                  <a:pos x="36" y="121"/>
                </a:cxn>
                <a:cxn ang="0">
                  <a:pos x="36" y="78"/>
                </a:cxn>
                <a:cxn ang="0">
                  <a:pos x="36" y="78"/>
                </a:cxn>
                <a:cxn ang="0">
                  <a:pos x="34" y="57"/>
                </a:cxn>
                <a:cxn ang="0">
                  <a:pos x="34" y="57"/>
                </a:cxn>
                <a:cxn ang="0">
                  <a:pos x="34" y="57"/>
                </a:cxn>
                <a:cxn ang="0">
                  <a:pos x="40" y="72"/>
                </a:cxn>
                <a:cxn ang="0">
                  <a:pos x="46" y="85"/>
                </a:cxn>
                <a:cxn ang="0">
                  <a:pos x="51" y="70"/>
                </a:cxn>
                <a:cxn ang="0">
                  <a:pos x="51" y="70"/>
                </a:cxn>
                <a:cxn ang="0">
                  <a:pos x="40" y="51"/>
                </a:cxn>
                <a:cxn ang="0">
                  <a:pos x="38" y="43"/>
                </a:cxn>
                <a:cxn ang="0">
                  <a:pos x="36" y="32"/>
                </a:cxn>
                <a:cxn ang="0">
                  <a:pos x="36" y="32"/>
                </a:cxn>
              </a:cxnLst>
              <a:rect l="0" t="0" r="r" b="b"/>
              <a:pathLst>
                <a:path w="51" h="121">
                  <a:moveTo>
                    <a:pt x="36" y="32"/>
                  </a:moveTo>
                  <a:lnTo>
                    <a:pt x="51" y="32"/>
                  </a:lnTo>
                  <a:lnTo>
                    <a:pt x="51" y="21"/>
                  </a:lnTo>
                  <a:lnTo>
                    <a:pt x="36" y="21"/>
                  </a:lnTo>
                  <a:lnTo>
                    <a:pt x="36" y="0"/>
                  </a:lnTo>
                  <a:lnTo>
                    <a:pt x="23" y="0"/>
                  </a:lnTo>
                  <a:lnTo>
                    <a:pt x="23" y="21"/>
                  </a:lnTo>
                  <a:lnTo>
                    <a:pt x="2" y="21"/>
                  </a:lnTo>
                  <a:lnTo>
                    <a:pt x="2" y="32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19" y="45"/>
                  </a:lnTo>
                  <a:lnTo>
                    <a:pt x="15" y="57"/>
                  </a:lnTo>
                  <a:lnTo>
                    <a:pt x="8" y="70"/>
                  </a:lnTo>
                  <a:lnTo>
                    <a:pt x="0" y="83"/>
                  </a:lnTo>
                  <a:lnTo>
                    <a:pt x="2" y="93"/>
                  </a:lnTo>
                  <a:lnTo>
                    <a:pt x="2" y="93"/>
                  </a:lnTo>
                  <a:lnTo>
                    <a:pt x="15" y="78"/>
                  </a:lnTo>
                  <a:lnTo>
                    <a:pt x="23" y="61"/>
                  </a:lnTo>
                  <a:lnTo>
                    <a:pt x="23" y="61"/>
                  </a:lnTo>
                  <a:lnTo>
                    <a:pt x="23" y="61"/>
                  </a:lnTo>
                  <a:lnTo>
                    <a:pt x="23" y="83"/>
                  </a:lnTo>
                  <a:lnTo>
                    <a:pt x="23" y="121"/>
                  </a:lnTo>
                  <a:lnTo>
                    <a:pt x="36" y="121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40" y="72"/>
                  </a:lnTo>
                  <a:lnTo>
                    <a:pt x="46" y="85"/>
                  </a:lnTo>
                  <a:lnTo>
                    <a:pt x="51" y="70"/>
                  </a:lnTo>
                  <a:lnTo>
                    <a:pt x="51" y="70"/>
                  </a:lnTo>
                  <a:lnTo>
                    <a:pt x="40" y="51"/>
                  </a:lnTo>
                  <a:lnTo>
                    <a:pt x="38" y="43"/>
                  </a:lnTo>
                  <a:lnTo>
                    <a:pt x="36" y="32"/>
                  </a:lnTo>
                  <a:lnTo>
                    <a:pt x="36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2" name="Freeform 321"/>
            <p:cNvSpPr>
              <a:spLocks noChangeAspect="1"/>
            </p:cNvSpPr>
            <p:nvPr userDrawn="1"/>
          </p:nvSpPr>
          <p:spPr bwMode="auto">
            <a:xfrm>
              <a:off x="2741" y="2392"/>
              <a:ext cx="20" cy="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1" y="0"/>
                </a:cxn>
                <a:cxn ang="0">
                  <a:pos x="15" y="15"/>
                </a:cxn>
                <a:cxn ang="0">
                  <a:pos x="19" y="31"/>
                </a:cxn>
                <a:cxn ang="0">
                  <a:pos x="7" y="31"/>
                </a:cxn>
                <a:cxn ang="0">
                  <a:pos x="7" y="31"/>
                </a:cxn>
                <a:cxn ang="0">
                  <a:pos x="4" y="15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9" h="31">
                  <a:moveTo>
                    <a:pt x="11" y="0"/>
                  </a:moveTo>
                  <a:lnTo>
                    <a:pt x="11" y="0"/>
                  </a:lnTo>
                  <a:lnTo>
                    <a:pt x="15" y="15"/>
                  </a:lnTo>
                  <a:lnTo>
                    <a:pt x="19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15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3" name="Freeform 322"/>
            <p:cNvSpPr>
              <a:spLocks noChangeAspect="1"/>
            </p:cNvSpPr>
            <p:nvPr userDrawn="1"/>
          </p:nvSpPr>
          <p:spPr bwMode="auto">
            <a:xfrm>
              <a:off x="2929" y="2341"/>
              <a:ext cx="108" cy="51"/>
            </a:xfrm>
            <a:custGeom>
              <a:avLst/>
              <a:gdLst/>
              <a:ahLst/>
              <a:cxnLst>
                <a:cxn ang="0">
                  <a:pos x="61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6" y="13"/>
                </a:cxn>
                <a:cxn ang="0">
                  <a:pos x="25" y="23"/>
                </a:cxn>
                <a:cxn ang="0">
                  <a:pos x="15" y="32"/>
                </a:cxn>
                <a:cxn ang="0">
                  <a:pos x="0" y="42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17" y="42"/>
                </a:cxn>
                <a:cxn ang="0">
                  <a:pos x="32" y="34"/>
                </a:cxn>
                <a:cxn ang="0">
                  <a:pos x="44" y="21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8" y="21"/>
                </a:cxn>
                <a:cxn ang="0">
                  <a:pos x="80" y="32"/>
                </a:cxn>
                <a:cxn ang="0">
                  <a:pos x="93" y="42"/>
                </a:cxn>
                <a:cxn ang="0">
                  <a:pos x="106" y="51"/>
                </a:cxn>
                <a:cxn ang="0">
                  <a:pos x="108" y="36"/>
                </a:cxn>
                <a:cxn ang="0">
                  <a:pos x="108" y="36"/>
                </a:cxn>
                <a:cxn ang="0">
                  <a:pos x="95" y="30"/>
                </a:cxn>
                <a:cxn ang="0">
                  <a:pos x="85" y="21"/>
                </a:cxn>
                <a:cxn ang="0">
                  <a:pos x="72" y="13"/>
                </a:cxn>
                <a:cxn ang="0">
                  <a:pos x="61" y="0"/>
                </a:cxn>
                <a:cxn ang="0">
                  <a:pos x="61" y="0"/>
                </a:cxn>
              </a:cxnLst>
              <a:rect l="0" t="0" r="r" b="b"/>
              <a:pathLst>
                <a:path w="108" h="51">
                  <a:moveTo>
                    <a:pt x="61" y="0"/>
                  </a:moveTo>
                  <a:lnTo>
                    <a:pt x="46" y="0"/>
                  </a:lnTo>
                  <a:lnTo>
                    <a:pt x="46" y="0"/>
                  </a:lnTo>
                  <a:lnTo>
                    <a:pt x="36" y="13"/>
                  </a:lnTo>
                  <a:lnTo>
                    <a:pt x="25" y="23"/>
                  </a:lnTo>
                  <a:lnTo>
                    <a:pt x="15" y="32"/>
                  </a:lnTo>
                  <a:lnTo>
                    <a:pt x="0" y="42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7" y="42"/>
                  </a:lnTo>
                  <a:lnTo>
                    <a:pt x="32" y="34"/>
                  </a:lnTo>
                  <a:lnTo>
                    <a:pt x="44" y="21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8" y="21"/>
                  </a:lnTo>
                  <a:lnTo>
                    <a:pt x="80" y="32"/>
                  </a:lnTo>
                  <a:lnTo>
                    <a:pt x="93" y="42"/>
                  </a:lnTo>
                  <a:lnTo>
                    <a:pt x="106" y="51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95" y="30"/>
                  </a:lnTo>
                  <a:lnTo>
                    <a:pt x="85" y="21"/>
                  </a:lnTo>
                  <a:lnTo>
                    <a:pt x="72" y="13"/>
                  </a:lnTo>
                  <a:lnTo>
                    <a:pt x="61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4" name="Freeform 323"/>
            <p:cNvSpPr>
              <a:spLocks noChangeAspect="1"/>
            </p:cNvSpPr>
            <p:nvPr userDrawn="1"/>
          </p:nvSpPr>
          <p:spPr bwMode="auto">
            <a:xfrm>
              <a:off x="2953" y="2381"/>
              <a:ext cx="63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0"/>
                </a:cxn>
                <a:cxn ang="0">
                  <a:pos x="6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4" h="11">
                  <a:moveTo>
                    <a:pt x="0" y="0"/>
                  </a:moveTo>
                  <a:lnTo>
                    <a:pt x="64" y="0"/>
                  </a:lnTo>
                  <a:lnTo>
                    <a:pt x="64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5" name="Freeform 324"/>
            <p:cNvSpPr>
              <a:spLocks noChangeAspect="1" noEditPoints="1"/>
            </p:cNvSpPr>
            <p:nvPr userDrawn="1"/>
          </p:nvSpPr>
          <p:spPr bwMode="auto">
            <a:xfrm>
              <a:off x="2944" y="2407"/>
              <a:ext cx="82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4"/>
                </a:cxn>
                <a:cxn ang="0">
                  <a:pos x="48" y="54"/>
                </a:cxn>
                <a:cxn ang="0">
                  <a:pos x="48" y="54"/>
                </a:cxn>
                <a:cxn ang="0">
                  <a:pos x="63" y="54"/>
                </a:cxn>
                <a:cxn ang="0">
                  <a:pos x="74" y="50"/>
                </a:cxn>
                <a:cxn ang="0">
                  <a:pos x="78" y="48"/>
                </a:cxn>
                <a:cxn ang="0">
                  <a:pos x="80" y="44"/>
                </a:cxn>
                <a:cxn ang="0">
                  <a:pos x="82" y="31"/>
                </a:cxn>
                <a:cxn ang="0">
                  <a:pos x="8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7" y="8"/>
                </a:cxn>
                <a:cxn ang="0">
                  <a:pos x="67" y="31"/>
                </a:cxn>
                <a:cxn ang="0">
                  <a:pos x="67" y="31"/>
                </a:cxn>
                <a:cxn ang="0">
                  <a:pos x="65" y="40"/>
                </a:cxn>
                <a:cxn ang="0">
                  <a:pos x="63" y="42"/>
                </a:cxn>
                <a:cxn ang="0">
                  <a:pos x="61" y="44"/>
                </a:cxn>
                <a:cxn ang="0">
                  <a:pos x="53" y="44"/>
                </a:cxn>
                <a:cxn ang="0">
                  <a:pos x="40" y="44"/>
                </a:cxn>
                <a:cxn ang="0">
                  <a:pos x="12" y="44"/>
                </a:cxn>
                <a:cxn ang="0">
                  <a:pos x="12" y="8"/>
                </a:cxn>
                <a:cxn ang="0">
                  <a:pos x="67" y="8"/>
                </a:cxn>
                <a:cxn ang="0">
                  <a:pos x="67" y="8"/>
                </a:cxn>
              </a:cxnLst>
              <a:rect l="0" t="0" r="r" b="b"/>
              <a:pathLst>
                <a:path w="82" h="54">
                  <a:moveTo>
                    <a:pt x="0" y="0"/>
                  </a:moveTo>
                  <a:lnTo>
                    <a:pt x="0" y="54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63" y="54"/>
                  </a:lnTo>
                  <a:lnTo>
                    <a:pt x="74" y="50"/>
                  </a:lnTo>
                  <a:lnTo>
                    <a:pt x="78" y="48"/>
                  </a:lnTo>
                  <a:lnTo>
                    <a:pt x="80" y="44"/>
                  </a:lnTo>
                  <a:lnTo>
                    <a:pt x="82" y="31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67" y="8"/>
                  </a:moveTo>
                  <a:lnTo>
                    <a:pt x="67" y="31"/>
                  </a:lnTo>
                  <a:lnTo>
                    <a:pt x="67" y="31"/>
                  </a:lnTo>
                  <a:lnTo>
                    <a:pt x="65" y="40"/>
                  </a:lnTo>
                  <a:lnTo>
                    <a:pt x="63" y="42"/>
                  </a:lnTo>
                  <a:lnTo>
                    <a:pt x="61" y="44"/>
                  </a:lnTo>
                  <a:lnTo>
                    <a:pt x="53" y="44"/>
                  </a:lnTo>
                  <a:lnTo>
                    <a:pt x="40" y="44"/>
                  </a:lnTo>
                  <a:lnTo>
                    <a:pt x="12" y="44"/>
                  </a:lnTo>
                  <a:lnTo>
                    <a:pt x="12" y="8"/>
                  </a:lnTo>
                  <a:lnTo>
                    <a:pt x="67" y="8"/>
                  </a:lnTo>
                  <a:lnTo>
                    <a:pt x="67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6" name="Freeform 325"/>
            <p:cNvSpPr>
              <a:spLocks noChangeAspect="1"/>
            </p:cNvSpPr>
            <p:nvPr userDrawn="1"/>
          </p:nvSpPr>
          <p:spPr bwMode="auto">
            <a:xfrm>
              <a:off x="2736" y="2343"/>
              <a:ext cx="57" cy="121"/>
            </a:xfrm>
            <a:custGeom>
              <a:avLst/>
              <a:gdLst/>
              <a:ahLst/>
              <a:cxnLst>
                <a:cxn ang="0">
                  <a:pos x="44" y="104"/>
                </a:cxn>
                <a:cxn ang="0">
                  <a:pos x="44" y="104"/>
                </a:cxn>
                <a:cxn ang="0">
                  <a:pos x="44" y="112"/>
                </a:cxn>
                <a:cxn ang="0">
                  <a:pos x="40" y="116"/>
                </a:cxn>
                <a:cxn ang="0">
                  <a:pos x="36" y="118"/>
                </a:cxn>
                <a:cxn ang="0">
                  <a:pos x="30" y="121"/>
                </a:cxn>
                <a:cxn ang="0">
                  <a:pos x="17" y="121"/>
                </a:cxn>
                <a:cxn ang="0">
                  <a:pos x="17" y="110"/>
                </a:cxn>
                <a:cxn ang="0">
                  <a:pos x="25" y="110"/>
                </a:cxn>
                <a:cxn ang="0">
                  <a:pos x="25" y="110"/>
                </a:cxn>
                <a:cxn ang="0">
                  <a:pos x="30" y="108"/>
                </a:cxn>
                <a:cxn ang="0">
                  <a:pos x="32" y="104"/>
                </a:cxn>
                <a:cxn ang="0">
                  <a:pos x="32" y="32"/>
                </a:cxn>
                <a:cxn ang="0">
                  <a:pos x="0" y="32"/>
                </a:cxn>
                <a:cxn ang="0">
                  <a:pos x="0" y="21"/>
                </a:cxn>
                <a:cxn ang="0">
                  <a:pos x="32" y="21"/>
                </a:cxn>
                <a:cxn ang="0">
                  <a:pos x="32" y="0"/>
                </a:cxn>
                <a:cxn ang="0">
                  <a:pos x="44" y="0"/>
                </a:cxn>
                <a:cxn ang="0">
                  <a:pos x="44" y="21"/>
                </a:cxn>
                <a:cxn ang="0">
                  <a:pos x="55" y="21"/>
                </a:cxn>
                <a:cxn ang="0">
                  <a:pos x="55" y="32"/>
                </a:cxn>
                <a:cxn ang="0">
                  <a:pos x="44" y="32"/>
                </a:cxn>
                <a:cxn ang="0">
                  <a:pos x="44" y="104"/>
                </a:cxn>
                <a:cxn ang="0">
                  <a:pos x="44" y="104"/>
                </a:cxn>
              </a:cxnLst>
              <a:rect l="0" t="0" r="r" b="b"/>
              <a:pathLst>
                <a:path w="55" h="121">
                  <a:moveTo>
                    <a:pt x="44" y="104"/>
                  </a:moveTo>
                  <a:lnTo>
                    <a:pt x="44" y="104"/>
                  </a:lnTo>
                  <a:lnTo>
                    <a:pt x="44" y="112"/>
                  </a:lnTo>
                  <a:lnTo>
                    <a:pt x="40" y="116"/>
                  </a:lnTo>
                  <a:lnTo>
                    <a:pt x="36" y="118"/>
                  </a:lnTo>
                  <a:lnTo>
                    <a:pt x="30" y="121"/>
                  </a:lnTo>
                  <a:lnTo>
                    <a:pt x="17" y="121"/>
                  </a:lnTo>
                  <a:lnTo>
                    <a:pt x="17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30" y="108"/>
                  </a:lnTo>
                  <a:lnTo>
                    <a:pt x="32" y="104"/>
                  </a:lnTo>
                  <a:lnTo>
                    <a:pt x="32" y="32"/>
                  </a:lnTo>
                  <a:lnTo>
                    <a:pt x="0" y="32"/>
                  </a:lnTo>
                  <a:lnTo>
                    <a:pt x="0" y="21"/>
                  </a:lnTo>
                  <a:lnTo>
                    <a:pt x="32" y="21"/>
                  </a:lnTo>
                  <a:lnTo>
                    <a:pt x="32" y="0"/>
                  </a:lnTo>
                  <a:lnTo>
                    <a:pt x="44" y="0"/>
                  </a:lnTo>
                  <a:lnTo>
                    <a:pt x="44" y="21"/>
                  </a:lnTo>
                  <a:lnTo>
                    <a:pt x="55" y="21"/>
                  </a:lnTo>
                  <a:lnTo>
                    <a:pt x="55" y="32"/>
                  </a:lnTo>
                  <a:lnTo>
                    <a:pt x="44" y="32"/>
                  </a:lnTo>
                  <a:lnTo>
                    <a:pt x="44" y="104"/>
                  </a:lnTo>
                  <a:lnTo>
                    <a:pt x="44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7" name="Freeform 326"/>
            <p:cNvSpPr>
              <a:spLocks noChangeAspect="1" noEditPoints="1"/>
            </p:cNvSpPr>
            <p:nvPr userDrawn="1"/>
          </p:nvSpPr>
          <p:spPr bwMode="auto">
            <a:xfrm>
              <a:off x="3098" y="2350"/>
              <a:ext cx="62" cy="114"/>
            </a:xfrm>
            <a:custGeom>
              <a:avLst/>
              <a:gdLst/>
              <a:ahLst/>
              <a:cxnLst>
                <a:cxn ang="0">
                  <a:pos x="24" y="54"/>
                </a:cxn>
                <a:cxn ang="0">
                  <a:pos x="24" y="50"/>
                </a:cxn>
                <a:cxn ang="0">
                  <a:pos x="38" y="50"/>
                </a:cxn>
                <a:cxn ang="0">
                  <a:pos x="38" y="114"/>
                </a:cxn>
                <a:cxn ang="0">
                  <a:pos x="51" y="114"/>
                </a:cxn>
                <a:cxn ang="0">
                  <a:pos x="51" y="50"/>
                </a:cxn>
                <a:cxn ang="0">
                  <a:pos x="62" y="50"/>
                </a:cxn>
                <a:cxn ang="0">
                  <a:pos x="62" y="40"/>
                </a:cxn>
                <a:cxn ang="0">
                  <a:pos x="51" y="40"/>
                </a:cxn>
                <a:cxn ang="0">
                  <a:pos x="51" y="10"/>
                </a:cxn>
                <a:cxn ang="0">
                  <a:pos x="62" y="10"/>
                </a:cxn>
                <a:cxn ang="0">
                  <a:pos x="62" y="0"/>
                </a:cxn>
                <a:cxn ang="0">
                  <a:pos x="5" y="0"/>
                </a:cxn>
                <a:cxn ang="0">
                  <a:pos x="5" y="10"/>
                </a:cxn>
                <a:cxn ang="0">
                  <a:pos x="13" y="10"/>
                </a:cxn>
                <a:cxn ang="0">
                  <a:pos x="13" y="40"/>
                </a:cxn>
                <a:cxn ang="0">
                  <a:pos x="2" y="40"/>
                </a:cxn>
                <a:cxn ang="0">
                  <a:pos x="2" y="50"/>
                </a:cxn>
                <a:cxn ang="0">
                  <a:pos x="13" y="50"/>
                </a:cxn>
                <a:cxn ang="0">
                  <a:pos x="13" y="52"/>
                </a:cxn>
                <a:cxn ang="0">
                  <a:pos x="13" y="52"/>
                </a:cxn>
                <a:cxn ang="0">
                  <a:pos x="11" y="69"/>
                </a:cxn>
                <a:cxn ang="0">
                  <a:pos x="9" y="84"/>
                </a:cxn>
                <a:cxn ang="0">
                  <a:pos x="5" y="97"/>
                </a:cxn>
                <a:cxn ang="0">
                  <a:pos x="0" y="107"/>
                </a:cxn>
                <a:cxn ang="0">
                  <a:pos x="5" y="114"/>
                </a:cxn>
                <a:cxn ang="0">
                  <a:pos x="5" y="114"/>
                </a:cxn>
                <a:cxn ang="0">
                  <a:pos x="13" y="103"/>
                </a:cxn>
                <a:cxn ang="0">
                  <a:pos x="19" y="90"/>
                </a:cxn>
                <a:cxn ang="0">
                  <a:pos x="24" y="73"/>
                </a:cxn>
                <a:cxn ang="0">
                  <a:pos x="24" y="54"/>
                </a:cxn>
                <a:cxn ang="0">
                  <a:pos x="24" y="54"/>
                </a:cxn>
                <a:cxn ang="0">
                  <a:pos x="38" y="40"/>
                </a:cxn>
                <a:cxn ang="0">
                  <a:pos x="24" y="40"/>
                </a:cxn>
                <a:cxn ang="0">
                  <a:pos x="24" y="8"/>
                </a:cxn>
                <a:cxn ang="0">
                  <a:pos x="38" y="8"/>
                </a:cxn>
                <a:cxn ang="0">
                  <a:pos x="38" y="40"/>
                </a:cxn>
                <a:cxn ang="0">
                  <a:pos x="38" y="40"/>
                </a:cxn>
              </a:cxnLst>
              <a:rect l="0" t="0" r="r" b="b"/>
              <a:pathLst>
                <a:path w="62" h="114">
                  <a:moveTo>
                    <a:pt x="24" y="54"/>
                  </a:moveTo>
                  <a:lnTo>
                    <a:pt x="24" y="50"/>
                  </a:lnTo>
                  <a:lnTo>
                    <a:pt x="38" y="50"/>
                  </a:lnTo>
                  <a:lnTo>
                    <a:pt x="38" y="114"/>
                  </a:lnTo>
                  <a:lnTo>
                    <a:pt x="51" y="114"/>
                  </a:lnTo>
                  <a:lnTo>
                    <a:pt x="51" y="50"/>
                  </a:lnTo>
                  <a:lnTo>
                    <a:pt x="62" y="50"/>
                  </a:lnTo>
                  <a:lnTo>
                    <a:pt x="62" y="40"/>
                  </a:lnTo>
                  <a:lnTo>
                    <a:pt x="51" y="40"/>
                  </a:lnTo>
                  <a:lnTo>
                    <a:pt x="51" y="10"/>
                  </a:lnTo>
                  <a:lnTo>
                    <a:pt x="62" y="10"/>
                  </a:lnTo>
                  <a:lnTo>
                    <a:pt x="62" y="0"/>
                  </a:lnTo>
                  <a:lnTo>
                    <a:pt x="5" y="0"/>
                  </a:lnTo>
                  <a:lnTo>
                    <a:pt x="5" y="10"/>
                  </a:lnTo>
                  <a:lnTo>
                    <a:pt x="13" y="10"/>
                  </a:lnTo>
                  <a:lnTo>
                    <a:pt x="13" y="40"/>
                  </a:lnTo>
                  <a:lnTo>
                    <a:pt x="2" y="40"/>
                  </a:lnTo>
                  <a:lnTo>
                    <a:pt x="2" y="50"/>
                  </a:lnTo>
                  <a:lnTo>
                    <a:pt x="13" y="50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1" y="69"/>
                  </a:lnTo>
                  <a:lnTo>
                    <a:pt x="9" y="84"/>
                  </a:lnTo>
                  <a:lnTo>
                    <a:pt x="5" y="97"/>
                  </a:lnTo>
                  <a:lnTo>
                    <a:pt x="0" y="107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13" y="103"/>
                  </a:lnTo>
                  <a:lnTo>
                    <a:pt x="19" y="90"/>
                  </a:lnTo>
                  <a:lnTo>
                    <a:pt x="24" y="73"/>
                  </a:lnTo>
                  <a:lnTo>
                    <a:pt x="24" y="54"/>
                  </a:lnTo>
                  <a:lnTo>
                    <a:pt x="24" y="54"/>
                  </a:lnTo>
                  <a:close/>
                  <a:moveTo>
                    <a:pt x="38" y="40"/>
                  </a:moveTo>
                  <a:lnTo>
                    <a:pt x="24" y="40"/>
                  </a:lnTo>
                  <a:lnTo>
                    <a:pt x="24" y="8"/>
                  </a:lnTo>
                  <a:lnTo>
                    <a:pt x="38" y="8"/>
                  </a:lnTo>
                  <a:lnTo>
                    <a:pt x="38" y="40"/>
                  </a:lnTo>
                  <a:lnTo>
                    <a:pt x="38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8" name="Freeform 327"/>
            <p:cNvSpPr>
              <a:spLocks noChangeAspect="1" noEditPoints="1"/>
            </p:cNvSpPr>
            <p:nvPr userDrawn="1"/>
          </p:nvSpPr>
          <p:spPr bwMode="auto">
            <a:xfrm>
              <a:off x="3050" y="2350"/>
              <a:ext cx="46" cy="109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14" y="10"/>
                </a:cxn>
                <a:cxn ang="0">
                  <a:pos x="14" y="10"/>
                </a:cxn>
                <a:cxn ang="0">
                  <a:pos x="14" y="23"/>
                </a:cxn>
                <a:cxn ang="0">
                  <a:pos x="10" y="36"/>
                </a:cxn>
                <a:cxn ang="0">
                  <a:pos x="6" y="48"/>
                </a:cxn>
                <a:cxn ang="0">
                  <a:pos x="0" y="5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10" y="59"/>
                </a:cxn>
                <a:cxn ang="0">
                  <a:pos x="10" y="57"/>
                </a:cxn>
                <a:cxn ang="0">
                  <a:pos x="10" y="109"/>
                </a:cxn>
                <a:cxn ang="0">
                  <a:pos x="29" y="109"/>
                </a:cxn>
                <a:cxn ang="0">
                  <a:pos x="29" y="109"/>
                </a:cxn>
                <a:cxn ang="0">
                  <a:pos x="36" y="109"/>
                </a:cxn>
                <a:cxn ang="0">
                  <a:pos x="42" y="105"/>
                </a:cxn>
                <a:cxn ang="0">
                  <a:pos x="44" y="99"/>
                </a:cxn>
                <a:cxn ang="0">
                  <a:pos x="44" y="90"/>
                </a:cxn>
                <a:cxn ang="0">
                  <a:pos x="44" y="40"/>
                </a:cxn>
                <a:cxn ang="0">
                  <a:pos x="21" y="40"/>
                </a:cxn>
                <a:cxn ang="0">
                  <a:pos x="21" y="40"/>
                </a:cxn>
                <a:cxn ang="0">
                  <a:pos x="25" y="25"/>
                </a:cxn>
                <a:cxn ang="0">
                  <a:pos x="29" y="10"/>
                </a:cxn>
                <a:cxn ang="0">
                  <a:pos x="46" y="10"/>
                </a:cxn>
                <a:cxn ang="0">
                  <a:pos x="46" y="0"/>
                </a:cxn>
                <a:cxn ang="0">
                  <a:pos x="4" y="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21" y="48"/>
                </a:cxn>
                <a:cxn ang="0">
                  <a:pos x="33" y="48"/>
                </a:cxn>
                <a:cxn ang="0">
                  <a:pos x="33" y="88"/>
                </a:cxn>
                <a:cxn ang="0">
                  <a:pos x="33" y="88"/>
                </a:cxn>
                <a:cxn ang="0">
                  <a:pos x="33" y="99"/>
                </a:cxn>
                <a:cxn ang="0">
                  <a:pos x="29" y="101"/>
                </a:cxn>
                <a:cxn ang="0">
                  <a:pos x="27" y="101"/>
                </a:cxn>
                <a:cxn ang="0">
                  <a:pos x="21" y="101"/>
                </a:cxn>
                <a:cxn ang="0">
                  <a:pos x="21" y="48"/>
                </a:cxn>
                <a:cxn ang="0">
                  <a:pos x="21" y="48"/>
                </a:cxn>
              </a:cxnLst>
              <a:rect l="0" t="0" r="r" b="b"/>
              <a:pathLst>
                <a:path w="46" h="109">
                  <a:moveTo>
                    <a:pt x="4" y="10"/>
                  </a:moveTo>
                  <a:lnTo>
                    <a:pt x="14" y="10"/>
                  </a:lnTo>
                  <a:lnTo>
                    <a:pt x="14" y="10"/>
                  </a:lnTo>
                  <a:lnTo>
                    <a:pt x="14" y="23"/>
                  </a:lnTo>
                  <a:lnTo>
                    <a:pt x="10" y="36"/>
                  </a:lnTo>
                  <a:lnTo>
                    <a:pt x="6" y="48"/>
                  </a:lnTo>
                  <a:lnTo>
                    <a:pt x="0" y="5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10" y="59"/>
                  </a:lnTo>
                  <a:lnTo>
                    <a:pt x="10" y="57"/>
                  </a:lnTo>
                  <a:lnTo>
                    <a:pt x="10" y="109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36" y="109"/>
                  </a:lnTo>
                  <a:lnTo>
                    <a:pt x="42" y="105"/>
                  </a:lnTo>
                  <a:lnTo>
                    <a:pt x="44" y="99"/>
                  </a:lnTo>
                  <a:lnTo>
                    <a:pt x="44" y="90"/>
                  </a:lnTo>
                  <a:lnTo>
                    <a:pt x="44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5" y="25"/>
                  </a:lnTo>
                  <a:lnTo>
                    <a:pt x="29" y="10"/>
                  </a:lnTo>
                  <a:lnTo>
                    <a:pt x="46" y="10"/>
                  </a:lnTo>
                  <a:lnTo>
                    <a:pt x="46" y="0"/>
                  </a:lnTo>
                  <a:lnTo>
                    <a:pt x="4" y="0"/>
                  </a:lnTo>
                  <a:lnTo>
                    <a:pt x="4" y="10"/>
                  </a:lnTo>
                  <a:lnTo>
                    <a:pt x="4" y="10"/>
                  </a:lnTo>
                  <a:close/>
                  <a:moveTo>
                    <a:pt x="21" y="48"/>
                  </a:moveTo>
                  <a:lnTo>
                    <a:pt x="33" y="48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3" y="99"/>
                  </a:lnTo>
                  <a:lnTo>
                    <a:pt x="29" y="101"/>
                  </a:lnTo>
                  <a:lnTo>
                    <a:pt x="27" y="101"/>
                  </a:lnTo>
                  <a:lnTo>
                    <a:pt x="21" y="101"/>
                  </a:lnTo>
                  <a:lnTo>
                    <a:pt x="21" y="48"/>
                  </a:lnTo>
                  <a:lnTo>
                    <a:pt x="21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9" name="Freeform 328"/>
            <p:cNvSpPr>
              <a:spLocks noChangeAspect="1"/>
            </p:cNvSpPr>
            <p:nvPr userDrawn="1"/>
          </p:nvSpPr>
          <p:spPr bwMode="auto">
            <a:xfrm>
              <a:off x="2624" y="2348"/>
              <a:ext cx="46" cy="116"/>
            </a:xfrm>
            <a:custGeom>
              <a:avLst/>
              <a:gdLst/>
              <a:ahLst/>
              <a:cxnLst>
                <a:cxn ang="0">
                  <a:pos x="29" y="40"/>
                </a:cxn>
                <a:cxn ang="0">
                  <a:pos x="29" y="40"/>
                </a:cxn>
                <a:cxn ang="0">
                  <a:pos x="25" y="33"/>
                </a:cxn>
                <a:cxn ang="0">
                  <a:pos x="25" y="33"/>
                </a:cxn>
                <a:cxn ang="0">
                  <a:pos x="34" y="27"/>
                </a:cxn>
                <a:cxn ang="0">
                  <a:pos x="40" y="19"/>
                </a:cxn>
                <a:cxn ang="0">
                  <a:pos x="42" y="10"/>
                </a:cxn>
                <a:cxn ang="0">
                  <a:pos x="44" y="0"/>
                </a:cxn>
                <a:cxn ang="0">
                  <a:pos x="2" y="0"/>
                </a:cxn>
                <a:cxn ang="0">
                  <a:pos x="2" y="8"/>
                </a:cxn>
                <a:cxn ang="0">
                  <a:pos x="29" y="8"/>
                </a:cxn>
                <a:cxn ang="0">
                  <a:pos x="29" y="8"/>
                </a:cxn>
                <a:cxn ang="0">
                  <a:pos x="27" y="19"/>
                </a:cxn>
                <a:cxn ang="0">
                  <a:pos x="23" y="27"/>
                </a:cxn>
                <a:cxn ang="0">
                  <a:pos x="23" y="27"/>
                </a:cxn>
                <a:cxn ang="0">
                  <a:pos x="17" y="16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12" y="29"/>
                </a:cxn>
                <a:cxn ang="0">
                  <a:pos x="17" y="40"/>
                </a:cxn>
                <a:cxn ang="0">
                  <a:pos x="0" y="40"/>
                </a:cxn>
                <a:cxn ang="0">
                  <a:pos x="0" y="50"/>
                </a:cxn>
                <a:cxn ang="0">
                  <a:pos x="15" y="50"/>
                </a:cxn>
                <a:cxn ang="0">
                  <a:pos x="15" y="99"/>
                </a:cxn>
                <a:cxn ang="0">
                  <a:pos x="15" y="99"/>
                </a:cxn>
                <a:cxn ang="0">
                  <a:pos x="12" y="103"/>
                </a:cxn>
                <a:cxn ang="0">
                  <a:pos x="8" y="105"/>
                </a:cxn>
                <a:cxn ang="0">
                  <a:pos x="0" y="105"/>
                </a:cxn>
                <a:cxn ang="0">
                  <a:pos x="2" y="116"/>
                </a:cxn>
                <a:cxn ang="0">
                  <a:pos x="12" y="116"/>
                </a:cxn>
                <a:cxn ang="0">
                  <a:pos x="12" y="116"/>
                </a:cxn>
                <a:cxn ang="0">
                  <a:pos x="19" y="116"/>
                </a:cxn>
                <a:cxn ang="0">
                  <a:pos x="23" y="111"/>
                </a:cxn>
                <a:cxn ang="0">
                  <a:pos x="25" y="107"/>
                </a:cxn>
                <a:cxn ang="0">
                  <a:pos x="27" y="99"/>
                </a:cxn>
                <a:cxn ang="0">
                  <a:pos x="27" y="50"/>
                </a:cxn>
                <a:cxn ang="0">
                  <a:pos x="34" y="50"/>
                </a:cxn>
                <a:cxn ang="0">
                  <a:pos x="34" y="50"/>
                </a:cxn>
                <a:cxn ang="0">
                  <a:pos x="34" y="61"/>
                </a:cxn>
                <a:cxn ang="0">
                  <a:pos x="29" y="73"/>
                </a:cxn>
                <a:cxn ang="0">
                  <a:pos x="36" y="80"/>
                </a:cxn>
                <a:cxn ang="0">
                  <a:pos x="36" y="80"/>
                </a:cxn>
                <a:cxn ang="0">
                  <a:pos x="40" y="71"/>
                </a:cxn>
                <a:cxn ang="0">
                  <a:pos x="44" y="63"/>
                </a:cxn>
                <a:cxn ang="0">
                  <a:pos x="46" y="52"/>
                </a:cxn>
                <a:cxn ang="0">
                  <a:pos x="46" y="40"/>
                </a:cxn>
                <a:cxn ang="0">
                  <a:pos x="29" y="40"/>
                </a:cxn>
                <a:cxn ang="0">
                  <a:pos x="29" y="40"/>
                </a:cxn>
              </a:cxnLst>
              <a:rect l="0" t="0" r="r" b="b"/>
              <a:pathLst>
                <a:path w="46" h="116">
                  <a:moveTo>
                    <a:pt x="29" y="40"/>
                  </a:moveTo>
                  <a:lnTo>
                    <a:pt x="29" y="40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4" y="27"/>
                  </a:lnTo>
                  <a:lnTo>
                    <a:pt x="40" y="19"/>
                  </a:lnTo>
                  <a:lnTo>
                    <a:pt x="42" y="10"/>
                  </a:lnTo>
                  <a:lnTo>
                    <a:pt x="44" y="0"/>
                  </a:lnTo>
                  <a:lnTo>
                    <a:pt x="2" y="0"/>
                  </a:lnTo>
                  <a:lnTo>
                    <a:pt x="2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7" y="19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17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12" y="29"/>
                  </a:lnTo>
                  <a:lnTo>
                    <a:pt x="17" y="40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15" y="50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2" y="103"/>
                  </a:lnTo>
                  <a:lnTo>
                    <a:pt x="8" y="105"/>
                  </a:lnTo>
                  <a:lnTo>
                    <a:pt x="0" y="105"/>
                  </a:lnTo>
                  <a:lnTo>
                    <a:pt x="2" y="116"/>
                  </a:lnTo>
                  <a:lnTo>
                    <a:pt x="12" y="116"/>
                  </a:lnTo>
                  <a:lnTo>
                    <a:pt x="12" y="116"/>
                  </a:lnTo>
                  <a:lnTo>
                    <a:pt x="19" y="116"/>
                  </a:lnTo>
                  <a:lnTo>
                    <a:pt x="23" y="111"/>
                  </a:lnTo>
                  <a:lnTo>
                    <a:pt x="25" y="107"/>
                  </a:lnTo>
                  <a:lnTo>
                    <a:pt x="27" y="99"/>
                  </a:lnTo>
                  <a:lnTo>
                    <a:pt x="27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61"/>
                  </a:lnTo>
                  <a:lnTo>
                    <a:pt x="29" y="73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40" y="71"/>
                  </a:lnTo>
                  <a:lnTo>
                    <a:pt x="44" y="63"/>
                  </a:lnTo>
                  <a:lnTo>
                    <a:pt x="46" y="52"/>
                  </a:lnTo>
                  <a:lnTo>
                    <a:pt x="46" y="40"/>
                  </a:lnTo>
                  <a:lnTo>
                    <a:pt x="29" y="40"/>
                  </a:lnTo>
                  <a:lnTo>
                    <a:pt x="29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0" name="Freeform 329"/>
            <p:cNvSpPr>
              <a:spLocks noChangeAspect="1"/>
            </p:cNvSpPr>
            <p:nvPr userDrawn="1"/>
          </p:nvSpPr>
          <p:spPr bwMode="auto">
            <a:xfrm>
              <a:off x="2806" y="2419"/>
              <a:ext cx="15" cy="3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10" y="36"/>
                </a:cxn>
                <a:cxn ang="0">
                  <a:pos x="10" y="36"/>
                </a:cxn>
                <a:cxn ang="0">
                  <a:pos x="15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36"/>
                </a:cxn>
                <a:cxn ang="0">
                  <a:pos x="0" y="36"/>
                </a:cxn>
              </a:cxnLst>
              <a:rect l="0" t="0" r="r" b="b"/>
              <a:pathLst>
                <a:path w="15" h="36">
                  <a:moveTo>
                    <a:pt x="0" y="36"/>
                  </a:moveTo>
                  <a:lnTo>
                    <a:pt x="10" y="36"/>
                  </a:lnTo>
                  <a:lnTo>
                    <a:pt x="10" y="36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1" name="Freeform 330"/>
            <p:cNvSpPr>
              <a:spLocks noChangeAspect="1"/>
            </p:cNvSpPr>
            <p:nvPr userDrawn="1"/>
          </p:nvSpPr>
          <p:spPr bwMode="auto">
            <a:xfrm>
              <a:off x="2806" y="2345"/>
              <a:ext cx="46" cy="119"/>
            </a:xfrm>
            <a:custGeom>
              <a:avLst/>
              <a:gdLst/>
              <a:ahLst/>
              <a:cxnLst>
                <a:cxn ang="0">
                  <a:pos x="42" y="64"/>
                </a:cxn>
                <a:cxn ang="0">
                  <a:pos x="42" y="64"/>
                </a:cxn>
                <a:cxn ang="0">
                  <a:pos x="44" y="64"/>
                </a:cxn>
                <a:cxn ang="0">
                  <a:pos x="46" y="62"/>
                </a:cxn>
                <a:cxn ang="0">
                  <a:pos x="46" y="57"/>
                </a:cxn>
                <a:cxn ang="0">
                  <a:pos x="46" y="57"/>
                </a:cxn>
                <a:cxn ang="0">
                  <a:pos x="42" y="43"/>
                </a:cxn>
                <a:cxn ang="0">
                  <a:pos x="34" y="43"/>
                </a:cxn>
                <a:cxn ang="0">
                  <a:pos x="34" y="43"/>
                </a:cxn>
                <a:cxn ang="0">
                  <a:pos x="36" y="55"/>
                </a:cxn>
                <a:cxn ang="0">
                  <a:pos x="19" y="55"/>
                </a:cxn>
                <a:cxn ang="0">
                  <a:pos x="19" y="55"/>
                </a:cxn>
                <a:cxn ang="0">
                  <a:pos x="30" y="38"/>
                </a:cxn>
                <a:cxn ang="0">
                  <a:pos x="40" y="19"/>
                </a:cxn>
                <a:cxn ang="0">
                  <a:pos x="27" y="19"/>
                </a:cxn>
                <a:cxn ang="0">
                  <a:pos x="27" y="19"/>
                </a:cxn>
                <a:cxn ang="0">
                  <a:pos x="21" y="32"/>
                </a:cxn>
                <a:cxn ang="0">
                  <a:pos x="21" y="32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32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15" y="41"/>
                </a:cxn>
                <a:cxn ang="0">
                  <a:pos x="15" y="41"/>
                </a:cxn>
                <a:cxn ang="0">
                  <a:pos x="6" y="55"/>
                </a:cxn>
                <a:cxn ang="0">
                  <a:pos x="0" y="55"/>
                </a:cxn>
                <a:cxn ang="0">
                  <a:pos x="0" y="66"/>
                </a:cxn>
                <a:cxn ang="0">
                  <a:pos x="19" y="64"/>
                </a:cxn>
                <a:cxn ang="0">
                  <a:pos x="19" y="119"/>
                </a:cxn>
                <a:cxn ang="0">
                  <a:pos x="32" y="119"/>
                </a:cxn>
                <a:cxn ang="0">
                  <a:pos x="32" y="64"/>
                </a:cxn>
                <a:cxn ang="0">
                  <a:pos x="42" y="64"/>
                </a:cxn>
                <a:cxn ang="0">
                  <a:pos x="42" y="64"/>
                </a:cxn>
              </a:cxnLst>
              <a:rect l="0" t="0" r="r" b="b"/>
              <a:pathLst>
                <a:path w="46" h="119">
                  <a:moveTo>
                    <a:pt x="42" y="64"/>
                  </a:moveTo>
                  <a:lnTo>
                    <a:pt x="42" y="64"/>
                  </a:lnTo>
                  <a:lnTo>
                    <a:pt x="44" y="64"/>
                  </a:lnTo>
                  <a:lnTo>
                    <a:pt x="46" y="62"/>
                  </a:lnTo>
                  <a:lnTo>
                    <a:pt x="46" y="57"/>
                  </a:lnTo>
                  <a:lnTo>
                    <a:pt x="46" y="57"/>
                  </a:lnTo>
                  <a:lnTo>
                    <a:pt x="42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6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30" y="38"/>
                  </a:lnTo>
                  <a:lnTo>
                    <a:pt x="40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32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6" y="55"/>
                  </a:lnTo>
                  <a:lnTo>
                    <a:pt x="0" y="55"/>
                  </a:lnTo>
                  <a:lnTo>
                    <a:pt x="0" y="66"/>
                  </a:lnTo>
                  <a:lnTo>
                    <a:pt x="19" y="64"/>
                  </a:lnTo>
                  <a:lnTo>
                    <a:pt x="19" y="119"/>
                  </a:lnTo>
                  <a:lnTo>
                    <a:pt x="32" y="119"/>
                  </a:lnTo>
                  <a:lnTo>
                    <a:pt x="32" y="64"/>
                  </a:lnTo>
                  <a:lnTo>
                    <a:pt x="42" y="64"/>
                  </a:lnTo>
                  <a:lnTo>
                    <a:pt x="42" y="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2" name="Freeform 331"/>
            <p:cNvSpPr>
              <a:spLocks noChangeAspect="1"/>
            </p:cNvSpPr>
            <p:nvPr userDrawn="1"/>
          </p:nvSpPr>
          <p:spPr bwMode="auto">
            <a:xfrm>
              <a:off x="2850" y="2345"/>
              <a:ext cx="30" cy="3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9" y="17"/>
                </a:cxn>
                <a:cxn ang="0">
                  <a:pos x="0" y="32"/>
                </a:cxn>
                <a:cxn ang="0">
                  <a:pos x="11" y="32"/>
                </a:cxn>
                <a:cxn ang="0">
                  <a:pos x="11" y="32"/>
                </a:cxn>
                <a:cxn ang="0">
                  <a:pos x="19" y="17"/>
                </a:cxn>
                <a:cxn ang="0">
                  <a:pos x="28" y="0"/>
                </a:cxn>
                <a:cxn ang="0">
                  <a:pos x="28" y="0"/>
                </a:cxn>
              </a:cxnLst>
              <a:rect l="0" t="0" r="r" b="b"/>
              <a:pathLst>
                <a:path w="28" h="32">
                  <a:moveTo>
                    <a:pt x="28" y="0"/>
                  </a:moveTo>
                  <a:lnTo>
                    <a:pt x="13" y="0"/>
                  </a:lnTo>
                  <a:lnTo>
                    <a:pt x="13" y="0"/>
                  </a:lnTo>
                  <a:lnTo>
                    <a:pt x="9" y="17"/>
                  </a:lnTo>
                  <a:lnTo>
                    <a:pt x="0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9" y="17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3" name="Freeform 332"/>
            <p:cNvSpPr>
              <a:spLocks noChangeAspect="1"/>
            </p:cNvSpPr>
            <p:nvPr userDrawn="1"/>
          </p:nvSpPr>
          <p:spPr bwMode="auto">
            <a:xfrm>
              <a:off x="2889" y="2345"/>
              <a:ext cx="27" cy="32"/>
            </a:xfrm>
            <a:custGeom>
              <a:avLst/>
              <a:gdLst/>
              <a:ahLst/>
              <a:cxnLst>
                <a:cxn ang="0">
                  <a:pos x="27" y="32"/>
                </a:cxn>
                <a:cxn ang="0">
                  <a:pos x="27" y="32"/>
                </a:cxn>
                <a:cxn ang="0">
                  <a:pos x="19" y="17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7"/>
                </a:cxn>
                <a:cxn ang="0">
                  <a:pos x="12" y="32"/>
                </a:cxn>
                <a:cxn ang="0">
                  <a:pos x="27" y="32"/>
                </a:cxn>
                <a:cxn ang="0">
                  <a:pos x="27" y="32"/>
                </a:cxn>
              </a:cxnLst>
              <a:rect l="0" t="0" r="r" b="b"/>
              <a:pathLst>
                <a:path w="27" h="32">
                  <a:moveTo>
                    <a:pt x="27" y="32"/>
                  </a:moveTo>
                  <a:lnTo>
                    <a:pt x="27" y="32"/>
                  </a:lnTo>
                  <a:lnTo>
                    <a:pt x="19" y="17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7"/>
                  </a:lnTo>
                  <a:lnTo>
                    <a:pt x="12" y="32"/>
                  </a:lnTo>
                  <a:lnTo>
                    <a:pt x="27" y="32"/>
                  </a:lnTo>
                  <a:lnTo>
                    <a:pt x="27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4" name="Freeform 333"/>
            <p:cNvSpPr>
              <a:spLocks noChangeAspect="1"/>
            </p:cNvSpPr>
            <p:nvPr userDrawn="1"/>
          </p:nvSpPr>
          <p:spPr bwMode="auto">
            <a:xfrm>
              <a:off x="2843" y="2419"/>
              <a:ext cx="11" cy="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34"/>
                </a:cxn>
                <a:cxn ang="0">
                  <a:pos x="11" y="34"/>
                </a:cxn>
                <a:cxn ang="0">
                  <a:pos x="11" y="3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" h="34">
                  <a:moveTo>
                    <a:pt x="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5" name="Freeform 334"/>
            <p:cNvSpPr>
              <a:spLocks noChangeAspect="1"/>
            </p:cNvSpPr>
            <p:nvPr userDrawn="1"/>
          </p:nvSpPr>
          <p:spPr bwMode="auto">
            <a:xfrm>
              <a:off x="2900" y="2419"/>
              <a:ext cx="16" cy="3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7"/>
                </a:cxn>
                <a:cxn ang="0">
                  <a:pos x="4" y="34"/>
                </a:cxn>
                <a:cxn ang="0">
                  <a:pos x="15" y="34"/>
                </a:cxn>
                <a:cxn ang="0">
                  <a:pos x="15" y="34"/>
                </a:cxn>
                <a:cxn ang="0">
                  <a:pos x="13" y="17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5" h="34">
                  <a:moveTo>
                    <a:pt x="1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17"/>
                  </a:lnTo>
                  <a:lnTo>
                    <a:pt x="4" y="34"/>
                  </a:lnTo>
                  <a:lnTo>
                    <a:pt x="15" y="34"/>
                  </a:lnTo>
                  <a:lnTo>
                    <a:pt x="15" y="34"/>
                  </a:lnTo>
                  <a:lnTo>
                    <a:pt x="13" y="17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6" name="Freeform 335"/>
            <p:cNvSpPr>
              <a:spLocks noChangeAspect="1"/>
            </p:cNvSpPr>
            <p:nvPr userDrawn="1"/>
          </p:nvSpPr>
          <p:spPr bwMode="auto">
            <a:xfrm>
              <a:off x="2860" y="2365"/>
              <a:ext cx="52" cy="46"/>
            </a:xfrm>
            <a:custGeom>
              <a:avLst/>
              <a:gdLst/>
              <a:ahLst/>
              <a:cxnLst>
                <a:cxn ang="0">
                  <a:pos x="51" y="40"/>
                </a:cxn>
                <a:cxn ang="0">
                  <a:pos x="51" y="40"/>
                </a:cxn>
                <a:cxn ang="0">
                  <a:pos x="51" y="36"/>
                </a:cxn>
                <a:cxn ang="0">
                  <a:pos x="51" y="36"/>
                </a:cxn>
                <a:cxn ang="0">
                  <a:pos x="40" y="19"/>
                </a:cxn>
                <a:cxn ang="0">
                  <a:pos x="30" y="19"/>
                </a:cxn>
                <a:cxn ang="0">
                  <a:pos x="30" y="19"/>
                </a:cxn>
                <a:cxn ang="0">
                  <a:pos x="38" y="36"/>
                </a:cxn>
                <a:cxn ang="0">
                  <a:pos x="15" y="36"/>
                </a:cxn>
                <a:cxn ang="0">
                  <a:pos x="15" y="36"/>
                </a:cxn>
                <a:cxn ang="0">
                  <a:pos x="27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8" y="24"/>
                </a:cxn>
                <a:cxn ang="0">
                  <a:pos x="0" y="45"/>
                </a:cxn>
                <a:cxn ang="0">
                  <a:pos x="44" y="45"/>
                </a:cxn>
                <a:cxn ang="0">
                  <a:pos x="44" y="45"/>
                </a:cxn>
                <a:cxn ang="0">
                  <a:pos x="49" y="45"/>
                </a:cxn>
                <a:cxn ang="0">
                  <a:pos x="51" y="40"/>
                </a:cxn>
                <a:cxn ang="0">
                  <a:pos x="51" y="40"/>
                </a:cxn>
              </a:cxnLst>
              <a:rect l="0" t="0" r="r" b="b"/>
              <a:pathLst>
                <a:path w="51" h="45">
                  <a:moveTo>
                    <a:pt x="51" y="40"/>
                  </a:moveTo>
                  <a:lnTo>
                    <a:pt x="51" y="40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4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8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8" y="24"/>
                  </a:lnTo>
                  <a:lnTo>
                    <a:pt x="0" y="45"/>
                  </a:lnTo>
                  <a:lnTo>
                    <a:pt x="44" y="45"/>
                  </a:lnTo>
                  <a:lnTo>
                    <a:pt x="44" y="45"/>
                  </a:lnTo>
                  <a:lnTo>
                    <a:pt x="49" y="45"/>
                  </a:lnTo>
                  <a:lnTo>
                    <a:pt x="51" y="40"/>
                  </a:lnTo>
                  <a:lnTo>
                    <a:pt x="5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7" name="Freeform 336"/>
            <p:cNvSpPr>
              <a:spLocks noChangeAspect="1"/>
            </p:cNvSpPr>
            <p:nvPr userDrawn="1"/>
          </p:nvSpPr>
          <p:spPr bwMode="auto">
            <a:xfrm>
              <a:off x="2882" y="2416"/>
              <a:ext cx="11" cy="22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11" y="23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11" y="23"/>
                </a:cxn>
                <a:cxn ang="0">
                  <a:pos x="11" y="23"/>
                </a:cxn>
              </a:cxnLst>
              <a:rect l="0" t="0" r="r" b="b"/>
              <a:pathLst>
                <a:path w="11" h="23">
                  <a:moveTo>
                    <a:pt x="11" y="23"/>
                  </a:moveTo>
                  <a:lnTo>
                    <a:pt x="11" y="23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11" y="23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8" name="Freeform 337"/>
            <p:cNvSpPr>
              <a:spLocks noChangeAspect="1"/>
            </p:cNvSpPr>
            <p:nvPr userDrawn="1"/>
          </p:nvSpPr>
          <p:spPr bwMode="auto">
            <a:xfrm>
              <a:off x="2861" y="2416"/>
              <a:ext cx="38" cy="48"/>
            </a:xfrm>
            <a:custGeom>
              <a:avLst/>
              <a:gdLst/>
              <a:ahLst/>
              <a:cxnLst>
                <a:cxn ang="0">
                  <a:pos x="19" y="49"/>
                </a:cxn>
                <a:cxn ang="0">
                  <a:pos x="19" y="49"/>
                </a:cxn>
                <a:cxn ang="0">
                  <a:pos x="13" y="49"/>
                </a:cxn>
                <a:cxn ang="0">
                  <a:pos x="13" y="49"/>
                </a:cxn>
                <a:cxn ang="0">
                  <a:pos x="6" y="46"/>
                </a:cxn>
                <a:cxn ang="0">
                  <a:pos x="2" y="44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13" y="38"/>
                </a:cxn>
                <a:cxn ang="0">
                  <a:pos x="17" y="38"/>
                </a:cxn>
                <a:cxn ang="0">
                  <a:pos x="17" y="38"/>
                </a:cxn>
                <a:cxn ang="0">
                  <a:pos x="25" y="38"/>
                </a:cxn>
                <a:cxn ang="0">
                  <a:pos x="25" y="38"/>
                </a:cxn>
                <a:cxn ang="0">
                  <a:pos x="28" y="38"/>
                </a:cxn>
                <a:cxn ang="0">
                  <a:pos x="30" y="34"/>
                </a:cxn>
                <a:cxn ang="0">
                  <a:pos x="30" y="27"/>
                </a:cxn>
                <a:cxn ang="0">
                  <a:pos x="38" y="27"/>
                </a:cxn>
                <a:cxn ang="0">
                  <a:pos x="38" y="34"/>
                </a:cxn>
                <a:cxn ang="0">
                  <a:pos x="38" y="34"/>
                </a:cxn>
                <a:cxn ang="0">
                  <a:pos x="38" y="40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28" y="49"/>
                </a:cxn>
                <a:cxn ang="0">
                  <a:pos x="28" y="49"/>
                </a:cxn>
                <a:cxn ang="0">
                  <a:pos x="19" y="49"/>
                </a:cxn>
                <a:cxn ang="0">
                  <a:pos x="19" y="49"/>
                </a:cxn>
              </a:cxnLst>
              <a:rect l="0" t="0" r="r" b="b"/>
              <a:pathLst>
                <a:path w="38" h="49">
                  <a:moveTo>
                    <a:pt x="19" y="49"/>
                  </a:moveTo>
                  <a:lnTo>
                    <a:pt x="19" y="49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6" y="46"/>
                  </a:lnTo>
                  <a:lnTo>
                    <a:pt x="2" y="44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3" y="34"/>
                  </a:lnTo>
                  <a:lnTo>
                    <a:pt x="13" y="34"/>
                  </a:lnTo>
                  <a:lnTo>
                    <a:pt x="13" y="38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8" y="38"/>
                  </a:lnTo>
                  <a:lnTo>
                    <a:pt x="30" y="34"/>
                  </a:lnTo>
                  <a:lnTo>
                    <a:pt x="30" y="27"/>
                  </a:lnTo>
                  <a:lnTo>
                    <a:pt x="38" y="27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40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19" y="49"/>
                  </a:lnTo>
                  <a:lnTo>
                    <a:pt x="19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9" name="Freeform 338"/>
            <p:cNvSpPr>
              <a:spLocks noChangeAspect="1" noEditPoints="1"/>
            </p:cNvSpPr>
            <p:nvPr userDrawn="1"/>
          </p:nvSpPr>
          <p:spPr bwMode="auto">
            <a:xfrm>
              <a:off x="2562" y="2348"/>
              <a:ext cx="57" cy="111"/>
            </a:xfrm>
            <a:custGeom>
              <a:avLst/>
              <a:gdLst/>
              <a:ahLst/>
              <a:cxnLst>
                <a:cxn ang="0">
                  <a:pos x="34" y="94"/>
                </a:cxn>
                <a:cxn ang="0">
                  <a:pos x="34" y="82"/>
                </a:cxn>
                <a:cxn ang="0">
                  <a:pos x="55" y="82"/>
                </a:cxn>
                <a:cxn ang="0">
                  <a:pos x="55" y="71"/>
                </a:cxn>
                <a:cxn ang="0">
                  <a:pos x="34" y="71"/>
                </a:cxn>
                <a:cxn ang="0">
                  <a:pos x="34" y="59"/>
                </a:cxn>
                <a:cxn ang="0">
                  <a:pos x="43" y="59"/>
                </a:cxn>
                <a:cxn ang="0">
                  <a:pos x="43" y="59"/>
                </a:cxn>
                <a:cxn ang="0">
                  <a:pos x="49" y="59"/>
                </a:cxn>
                <a:cxn ang="0">
                  <a:pos x="53" y="56"/>
                </a:cxn>
                <a:cxn ang="0">
                  <a:pos x="55" y="50"/>
                </a:cxn>
                <a:cxn ang="0">
                  <a:pos x="57" y="46"/>
                </a:cxn>
                <a:cxn ang="0">
                  <a:pos x="57" y="0"/>
                </a:cxn>
                <a:cxn ang="0">
                  <a:pos x="2" y="0"/>
                </a:cxn>
                <a:cxn ang="0">
                  <a:pos x="2" y="59"/>
                </a:cxn>
                <a:cxn ang="0">
                  <a:pos x="24" y="59"/>
                </a:cxn>
                <a:cxn ang="0">
                  <a:pos x="24" y="71"/>
                </a:cxn>
                <a:cxn ang="0">
                  <a:pos x="2" y="71"/>
                </a:cxn>
                <a:cxn ang="0">
                  <a:pos x="2" y="82"/>
                </a:cxn>
                <a:cxn ang="0">
                  <a:pos x="24" y="82"/>
                </a:cxn>
                <a:cxn ang="0">
                  <a:pos x="24" y="97"/>
                </a:cxn>
                <a:cxn ang="0">
                  <a:pos x="24" y="97"/>
                </a:cxn>
                <a:cxn ang="0">
                  <a:pos x="0" y="99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0" y="107"/>
                </a:cxn>
                <a:cxn ang="0">
                  <a:pos x="57" y="101"/>
                </a:cxn>
                <a:cxn ang="0">
                  <a:pos x="57" y="90"/>
                </a:cxn>
                <a:cxn ang="0">
                  <a:pos x="57" y="90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34" y="8"/>
                </a:cxn>
                <a:cxn ang="0">
                  <a:pos x="45" y="8"/>
                </a:cxn>
                <a:cxn ang="0">
                  <a:pos x="45" y="25"/>
                </a:cxn>
                <a:cxn ang="0">
                  <a:pos x="34" y="25"/>
                </a:cxn>
                <a:cxn ang="0">
                  <a:pos x="34" y="8"/>
                </a:cxn>
                <a:cxn ang="0">
                  <a:pos x="34" y="8"/>
                </a:cxn>
                <a:cxn ang="0">
                  <a:pos x="34" y="33"/>
                </a:cxn>
                <a:cxn ang="0">
                  <a:pos x="45" y="33"/>
                </a:cxn>
                <a:cxn ang="0">
                  <a:pos x="45" y="33"/>
                </a:cxn>
                <a:cxn ang="0">
                  <a:pos x="45" y="46"/>
                </a:cxn>
                <a:cxn ang="0">
                  <a:pos x="45" y="46"/>
                </a:cxn>
                <a:cxn ang="0">
                  <a:pos x="43" y="48"/>
                </a:cxn>
                <a:cxn ang="0">
                  <a:pos x="40" y="50"/>
                </a:cxn>
                <a:cxn ang="0">
                  <a:pos x="40" y="50"/>
                </a:cxn>
                <a:cxn ang="0">
                  <a:pos x="34" y="50"/>
                </a:cxn>
                <a:cxn ang="0">
                  <a:pos x="34" y="33"/>
                </a:cxn>
                <a:cxn ang="0">
                  <a:pos x="34" y="33"/>
                </a:cxn>
                <a:cxn ang="0">
                  <a:pos x="13" y="8"/>
                </a:cxn>
                <a:cxn ang="0">
                  <a:pos x="24" y="8"/>
                </a:cxn>
                <a:cxn ang="0">
                  <a:pos x="24" y="25"/>
                </a:cxn>
                <a:cxn ang="0">
                  <a:pos x="13" y="25"/>
                </a:cxn>
                <a:cxn ang="0">
                  <a:pos x="13" y="8"/>
                </a:cxn>
                <a:cxn ang="0">
                  <a:pos x="13" y="8"/>
                </a:cxn>
                <a:cxn ang="0">
                  <a:pos x="13" y="50"/>
                </a:cxn>
                <a:cxn ang="0">
                  <a:pos x="13" y="33"/>
                </a:cxn>
                <a:cxn ang="0">
                  <a:pos x="24" y="33"/>
                </a:cxn>
                <a:cxn ang="0">
                  <a:pos x="24" y="50"/>
                </a:cxn>
                <a:cxn ang="0">
                  <a:pos x="13" y="50"/>
                </a:cxn>
                <a:cxn ang="0">
                  <a:pos x="13" y="50"/>
                </a:cxn>
              </a:cxnLst>
              <a:rect l="0" t="0" r="r" b="b"/>
              <a:pathLst>
                <a:path w="57" h="111">
                  <a:moveTo>
                    <a:pt x="34" y="94"/>
                  </a:moveTo>
                  <a:lnTo>
                    <a:pt x="34" y="82"/>
                  </a:lnTo>
                  <a:lnTo>
                    <a:pt x="55" y="82"/>
                  </a:lnTo>
                  <a:lnTo>
                    <a:pt x="55" y="71"/>
                  </a:lnTo>
                  <a:lnTo>
                    <a:pt x="34" y="71"/>
                  </a:lnTo>
                  <a:lnTo>
                    <a:pt x="34" y="59"/>
                  </a:lnTo>
                  <a:lnTo>
                    <a:pt x="43" y="59"/>
                  </a:lnTo>
                  <a:lnTo>
                    <a:pt x="43" y="59"/>
                  </a:lnTo>
                  <a:lnTo>
                    <a:pt x="49" y="59"/>
                  </a:lnTo>
                  <a:lnTo>
                    <a:pt x="53" y="56"/>
                  </a:lnTo>
                  <a:lnTo>
                    <a:pt x="55" y="50"/>
                  </a:lnTo>
                  <a:lnTo>
                    <a:pt x="57" y="46"/>
                  </a:lnTo>
                  <a:lnTo>
                    <a:pt x="57" y="0"/>
                  </a:lnTo>
                  <a:lnTo>
                    <a:pt x="2" y="0"/>
                  </a:lnTo>
                  <a:lnTo>
                    <a:pt x="2" y="59"/>
                  </a:lnTo>
                  <a:lnTo>
                    <a:pt x="24" y="59"/>
                  </a:lnTo>
                  <a:lnTo>
                    <a:pt x="24" y="71"/>
                  </a:lnTo>
                  <a:lnTo>
                    <a:pt x="2" y="71"/>
                  </a:lnTo>
                  <a:lnTo>
                    <a:pt x="2" y="82"/>
                  </a:lnTo>
                  <a:lnTo>
                    <a:pt x="24" y="82"/>
                  </a:lnTo>
                  <a:lnTo>
                    <a:pt x="24" y="97"/>
                  </a:lnTo>
                  <a:lnTo>
                    <a:pt x="24" y="97"/>
                  </a:lnTo>
                  <a:lnTo>
                    <a:pt x="0" y="99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30" y="107"/>
                  </a:lnTo>
                  <a:lnTo>
                    <a:pt x="57" y="101"/>
                  </a:lnTo>
                  <a:lnTo>
                    <a:pt x="57" y="90"/>
                  </a:lnTo>
                  <a:lnTo>
                    <a:pt x="57" y="90"/>
                  </a:lnTo>
                  <a:lnTo>
                    <a:pt x="34" y="94"/>
                  </a:lnTo>
                  <a:lnTo>
                    <a:pt x="34" y="94"/>
                  </a:lnTo>
                  <a:close/>
                  <a:moveTo>
                    <a:pt x="34" y="8"/>
                  </a:moveTo>
                  <a:lnTo>
                    <a:pt x="45" y="8"/>
                  </a:lnTo>
                  <a:lnTo>
                    <a:pt x="45" y="25"/>
                  </a:lnTo>
                  <a:lnTo>
                    <a:pt x="34" y="25"/>
                  </a:lnTo>
                  <a:lnTo>
                    <a:pt x="34" y="8"/>
                  </a:lnTo>
                  <a:lnTo>
                    <a:pt x="34" y="8"/>
                  </a:lnTo>
                  <a:close/>
                  <a:moveTo>
                    <a:pt x="34" y="33"/>
                  </a:moveTo>
                  <a:lnTo>
                    <a:pt x="45" y="33"/>
                  </a:lnTo>
                  <a:lnTo>
                    <a:pt x="45" y="33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3" y="48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34" y="50"/>
                  </a:lnTo>
                  <a:lnTo>
                    <a:pt x="34" y="33"/>
                  </a:lnTo>
                  <a:lnTo>
                    <a:pt x="34" y="33"/>
                  </a:lnTo>
                  <a:close/>
                  <a:moveTo>
                    <a:pt x="13" y="8"/>
                  </a:moveTo>
                  <a:lnTo>
                    <a:pt x="24" y="8"/>
                  </a:lnTo>
                  <a:lnTo>
                    <a:pt x="24" y="25"/>
                  </a:lnTo>
                  <a:lnTo>
                    <a:pt x="13" y="25"/>
                  </a:lnTo>
                  <a:lnTo>
                    <a:pt x="13" y="8"/>
                  </a:lnTo>
                  <a:lnTo>
                    <a:pt x="13" y="8"/>
                  </a:lnTo>
                  <a:close/>
                  <a:moveTo>
                    <a:pt x="13" y="50"/>
                  </a:moveTo>
                  <a:lnTo>
                    <a:pt x="13" y="33"/>
                  </a:lnTo>
                  <a:lnTo>
                    <a:pt x="24" y="33"/>
                  </a:lnTo>
                  <a:lnTo>
                    <a:pt x="24" y="50"/>
                  </a:lnTo>
                  <a:lnTo>
                    <a:pt x="13" y="50"/>
                  </a:lnTo>
                  <a:lnTo>
                    <a:pt x="13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60" name="Freeform 339"/>
            <p:cNvSpPr>
              <a:spLocks noChangeAspect="1"/>
            </p:cNvSpPr>
            <p:nvPr userDrawn="1"/>
          </p:nvSpPr>
          <p:spPr bwMode="auto">
            <a:xfrm>
              <a:off x="3181" y="2343"/>
              <a:ext cx="98" cy="57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27" y="19"/>
                </a:cxn>
                <a:cxn ang="0">
                  <a:pos x="27" y="19"/>
                </a:cxn>
                <a:cxn ang="0">
                  <a:pos x="25" y="30"/>
                </a:cxn>
                <a:cxn ang="0">
                  <a:pos x="21" y="38"/>
                </a:cxn>
                <a:cxn ang="0">
                  <a:pos x="13" y="45"/>
                </a:cxn>
                <a:cxn ang="0">
                  <a:pos x="2" y="51"/>
                </a:cxn>
                <a:cxn ang="0">
                  <a:pos x="2" y="59"/>
                </a:cxn>
                <a:cxn ang="0">
                  <a:pos x="2" y="59"/>
                </a:cxn>
                <a:cxn ang="0">
                  <a:pos x="19" y="53"/>
                </a:cxn>
                <a:cxn ang="0">
                  <a:pos x="30" y="45"/>
                </a:cxn>
                <a:cxn ang="0">
                  <a:pos x="38" y="34"/>
                </a:cxn>
                <a:cxn ang="0">
                  <a:pos x="42" y="19"/>
                </a:cxn>
                <a:cxn ang="0">
                  <a:pos x="55" y="19"/>
                </a:cxn>
                <a:cxn ang="0">
                  <a:pos x="55" y="43"/>
                </a:cxn>
                <a:cxn ang="0">
                  <a:pos x="55" y="43"/>
                </a:cxn>
                <a:cxn ang="0">
                  <a:pos x="55" y="49"/>
                </a:cxn>
                <a:cxn ang="0">
                  <a:pos x="57" y="53"/>
                </a:cxn>
                <a:cxn ang="0">
                  <a:pos x="61" y="55"/>
                </a:cxn>
                <a:cxn ang="0">
                  <a:pos x="68" y="55"/>
                </a:cxn>
                <a:cxn ang="0">
                  <a:pos x="68" y="55"/>
                </a:cxn>
                <a:cxn ang="0">
                  <a:pos x="76" y="55"/>
                </a:cxn>
                <a:cxn ang="0">
                  <a:pos x="76" y="55"/>
                </a:cxn>
                <a:cxn ang="0">
                  <a:pos x="83" y="55"/>
                </a:cxn>
                <a:cxn ang="0">
                  <a:pos x="83" y="55"/>
                </a:cxn>
                <a:cxn ang="0">
                  <a:pos x="89" y="55"/>
                </a:cxn>
                <a:cxn ang="0">
                  <a:pos x="93" y="53"/>
                </a:cxn>
                <a:cxn ang="0">
                  <a:pos x="97" y="47"/>
                </a:cxn>
                <a:cxn ang="0">
                  <a:pos x="97" y="43"/>
                </a:cxn>
                <a:cxn ang="0">
                  <a:pos x="87" y="40"/>
                </a:cxn>
                <a:cxn ang="0">
                  <a:pos x="87" y="40"/>
                </a:cxn>
                <a:cxn ang="0">
                  <a:pos x="87" y="45"/>
                </a:cxn>
                <a:cxn ang="0">
                  <a:pos x="83" y="47"/>
                </a:cxn>
                <a:cxn ang="0">
                  <a:pos x="83" y="47"/>
                </a:cxn>
                <a:cxn ang="0">
                  <a:pos x="76" y="47"/>
                </a:cxn>
                <a:cxn ang="0">
                  <a:pos x="76" y="47"/>
                </a:cxn>
                <a:cxn ang="0">
                  <a:pos x="72" y="47"/>
                </a:cxn>
                <a:cxn ang="0">
                  <a:pos x="72" y="47"/>
                </a:cxn>
                <a:cxn ang="0">
                  <a:pos x="68" y="45"/>
                </a:cxn>
                <a:cxn ang="0">
                  <a:pos x="68" y="40"/>
                </a:cxn>
                <a:cxn ang="0">
                  <a:pos x="68" y="19"/>
                </a:cxn>
                <a:cxn ang="0">
                  <a:pos x="85" y="19"/>
                </a:cxn>
                <a:cxn ang="0">
                  <a:pos x="85" y="34"/>
                </a:cxn>
                <a:cxn ang="0">
                  <a:pos x="97" y="34"/>
                </a:cxn>
                <a:cxn ang="0">
                  <a:pos x="97" y="11"/>
                </a:cxn>
                <a:cxn ang="0">
                  <a:pos x="55" y="11"/>
                </a:cxn>
                <a:cxn ang="0">
                  <a:pos x="55" y="0"/>
                </a:cxn>
                <a:cxn ang="0">
                  <a:pos x="42" y="0"/>
                </a:cxn>
                <a:cxn ang="0">
                  <a:pos x="42" y="11"/>
                </a:cxn>
                <a:cxn ang="0">
                  <a:pos x="0" y="11"/>
                </a:cxn>
                <a:cxn ang="0">
                  <a:pos x="0" y="36"/>
                </a:cxn>
                <a:cxn ang="0">
                  <a:pos x="10" y="36"/>
                </a:cxn>
                <a:cxn ang="0">
                  <a:pos x="10" y="19"/>
                </a:cxn>
                <a:cxn ang="0">
                  <a:pos x="10" y="19"/>
                </a:cxn>
              </a:cxnLst>
              <a:rect l="0" t="0" r="r" b="b"/>
              <a:pathLst>
                <a:path w="97" h="59">
                  <a:moveTo>
                    <a:pt x="10" y="19"/>
                  </a:moveTo>
                  <a:lnTo>
                    <a:pt x="27" y="19"/>
                  </a:lnTo>
                  <a:lnTo>
                    <a:pt x="27" y="19"/>
                  </a:lnTo>
                  <a:lnTo>
                    <a:pt x="25" y="30"/>
                  </a:lnTo>
                  <a:lnTo>
                    <a:pt x="21" y="38"/>
                  </a:lnTo>
                  <a:lnTo>
                    <a:pt x="13" y="45"/>
                  </a:lnTo>
                  <a:lnTo>
                    <a:pt x="2" y="51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19" y="53"/>
                  </a:lnTo>
                  <a:lnTo>
                    <a:pt x="30" y="45"/>
                  </a:lnTo>
                  <a:lnTo>
                    <a:pt x="38" y="34"/>
                  </a:lnTo>
                  <a:lnTo>
                    <a:pt x="42" y="19"/>
                  </a:lnTo>
                  <a:lnTo>
                    <a:pt x="55" y="19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9"/>
                  </a:lnTo>
                  <a:lnTo>
                    <a:pt x="57" y="53"/>
                  </a:lnTo>
                  <a:lnTo>
                    <a:pt x="61" y="55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76" y="55"/>
                  </a:lnTo>
                  <a:lnTo>
                    <a:pt x="76" y="55"/>
                  </a:lnTo>
                  <a:lnTo>
                    <a:pt x="83" y="55"/>
                  </a:lnTo>
                  <a:lnTo>
                    <a:pt x="83" y="55"/>
                  </a:lnTo>
                  <a:lnTo>
                    <a:pt x="89" y="55"/>
                  </a:lnTo>
                  <a:lnTo>
                    <a:pt x="93" y="53"/>
                  </a:lnTo>
                  <a:lnTo>
                    <a:pt x="97" y="47"/>
                  </a:lnTo>
                  <a:lnTo>
                    <a:pt x="97" y="43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45"/>
                  </a:lnTo>
                  <a:lnTo>
                    <a:pt x="83" y="47"/>
                  </a:lnTo>
                  <a:lnTo>
                    <a:pt x="83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68" y="45"/>
                  </a:lnTo>
                  <a:lnTo>
                    <a:pt x="68" y="40"/>
                  </a:lnTo>
                  <a:lnTo>
                    <a:pt x="68" y="19"/>
                  </a:lnTo>
                  <a:lnTo>
                    <a:pt x="85" y="19"/>
                  </a:lnTo>
                  <a:lnTo>
                    <a:pt x="85" y="34"/>
                  </a:lnTo>
                  <a:lnTo>
                    <a:pt x="97" y="34"/>
                  </a:lnTo>
                  <a:lnTo>
                    <a:pt x="97" y="11"/>
                  </a:lnTo>
                  <a:lnTo>
                    <a:pt x="55" y="11"/>
                  </a:lnTo>
                  <a:lnTo>
                    <a:pt x="55" y="0"/>
                  </a:lnTo>
                  <a:lnTo>
                    <a:pt x="42" y="0"/>
                  </a:lnTo>
                  <a:lnTo>
                    <a:pt x="42" y="11"/>
                  </a:lnTo>
                  <a:lnTo>
                    <a:pt x="0" y="11"/>
                  </a:lnTo>
                  <a:lnTo>
                    <a:pt x="0" y="36"/>
                  </a:lnTo>
                  <a:lnTo>
                    <a:pt x="10" y="36"/>
                  </a:lnTo>
                  <a:lnTo>
                    <a:pt x="10" y="19"/>
                  </a:lnTo>
                  <a:lnTo>
                    <a:pt x="1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62" name="Freeform 340"/>
            <p:cNvSpPr>
              <a:spLocks noChangeAspect="1"/>
            </p:cNvSpPr>
            <p:nvPr userDrawn="1"/>
          </p:nvSpPr>
          <p:spPr bwMode="auto">
            <a:xfrm>
              <a:off x="3179" y="2392"/>
              <a:ext cx="104" cy="72"/>
            </a:xfrm>
            <a:custGeom>
              <a:avLst/>
              <a:gdLst/>
              <a:ahLst/>
              <a:cxnLst>
                <a:cxn ang="0">
                  <a:pos x="93" y="46"/>
                </a:cxn>
                <a:cxn ang="0">
                  <a:pos x="93" y="55"/>
                </a:cxn>
                <a:cxn ang="0">
                  <a:pos x="93" y="55"/>
                </a:cxn>
                <a:cxn ang="0">
                  <a:pos x="91" y="59"/>
                </a:cxn>
                <a:cxn ang="0">
                  <a:pos x="89" y="59"/>
                </a:cxn>
                <a:cxn ang="0">
                  <a:pos x="89" y="59"/>
                </a:cxn>
                <a:cxn ang="0">
                  <a:pos x="87" y="59"/>
                </a:cxn>
                <a:cxn ang="0">
                  <a:pos x="87" y="59"/>
                </a:cxn>
                <a:cxn ang="0">
                  <a:pos x="82" y="59"/>
                </a:cxn>
                <a:cxn ang="0">
                  <a:pos x="82" y="59"/>
                </a:cxn>
                <a:cxn ang="0">
                  <a:pos x="80" y="59"/>
                </a:cxn>
                <a:cxn ang="0">
                  <a:pos x="80" y="55"/>
                </a:cxn>
                <a:cxn ang="0">
                  <a:pos x="80" y="19"/>
                </a:cxn>
                <a:cxn ang="0">
                  <a:pos x="49" y="19"/>
                </a:cxn>
                <a:cxn ang="0">
                  <a:pos x="49" y="19"/>
                </a:cxn>
                <a:cxn ang="0">
                  <a:pos x="51" y="2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36" y="19"/>
                </a:cxn>
                <a:cxn ang="0">
                  <a:pos x="4" y="19"/>
                </a:cxn>
                <a:cxn ang="0">
                  <a:pos x="4" y="27"/>
                </a:cxn>
                <a:cxn ang="0">
                  <a:pos x="34" y="27"/>
                </a:cxn>
                <a:cxn ang="0">
                  <a:pos x="34" y="27"/>
                </a:cxn>
                <a:cxn ang="0">
                  <a:pos x="29" y="38"/>
                </a:cxn>
                <a:cxn ang="0">
                  <a:pos x="23" y="48"/>
                </a:cxn>
                <a:cxn ang="0">
                  <a:pos x="15" y="55"/>
                </a:cxn>
                <a:cxn ang="0">
                  <a:pos x="0" y="63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17" y="67"/>
                </a:cxn>
                <a:cxn ang="0">
                  <a:pos x="29" y="59"/>
                </a:cxn>
                <a:cxn ang="0">
                  <a:pos x="36" y="53"/>
                </a:cxn>
                <a:cxn ang="0">
                  <a:pos x="40" y="46"/>
                </a:cxn>
                <a:cxn ang="0">
                  <a:pos x="44" y="38"/>
                </a:cxn>
                <a:cxn ang="0">
                  <a:pos x="46" y="27"/>
                </a:cxn>
                <a:cxn ang="0">
                  <a:pos x="68" y="27"/>
                </a:cxn>
                <a:cxn ang="0">
                  <a:pos x="68" y="57"/>
                </a:cxn>
                <a:cxn ang="0">
                  <a:pos x="68" y="57"/>
                </a:cxn>
                <a:cxn ang="0">
                  <a:pos x="68" y="61"/>
                </a:cxn>
                <a:cxn ang="0">
                  <a:pos x="70" y="65"/>
                </a:cxn>
                <a:cxn ang="0">
                  <a:pos x="74" y="69"/>
                </a:cxn>
                <a:cxn ang="0">
                  <a:pos x="78" y="69"/>
                </a:cxn>
                <a:cxn ang="0">
                  <a:pos x="78" y="69"/>
                </a:cxn>
                <a:cxn ang="0">
                  <a:pos x="85" y="69"/>
                </a:cxn>
                <a:cxn ang="0">
                  <a:pos x="85" y="69"/>
                </a:cxn>
                <a:cxn ang="0">
                  <a:pos x="93" y="69"/>
                </a:cxn>
                <a:cxn ang="0">
                  <a:pos x="93" y="69"/>
                </a:cxn>
                <a:cxn ang="0">
                  <a:pos x="97" y="67"/>
                </a:cxn>
                <a:cxn ang="0">
                  <a:pos x="101" y="65"/>
                </a:cxn>
                <a:cxn ang="0">
                  <a:pos x="104" y="61"/>
                </a:cxn>
                <a:cxn ang="0">
                  <a:pos x="104" y="55"/>
                </a:cxn>
                <a:cxn ang="0">
                  <a:pos x="104" y="46"/>
                </a:cxn>
                <a:cxn ang="0">
                  <a:pos x="93" y="46"/>
                </a:cxn>
                <a:cxn ang="0">
                  <a:pos x="93" y="46"/>
                </a:cxn>
              </a:cxnLst>
              <a:rect l="0" t="0" r="r" b="b"/>
              <a:pathLst>
                <a:path w="104" h="72">
                  <a:moveTo>
                    <a:pt x="93" y="46"/>
                  </a:moveTo>
                  <a:lnTo>
                    <a:pt x="93" y="55"/>
                  </a:lnTo>
                  <a:lnTo>
                    <a:pt x="93" y="55"/>
                  </a:lnTo>
                  <a:lnTo>
                    <a:pt x="91" y="59"/>
                  </a:lnTo>
                  <a:lnTo>
                    <a:pt x="89" y="59"/>
                  </a:lnTo>
                  <a:lnTo>
                    <a:pt x="89" y="59"/>
                  </a:lnTo>
                  <a:lnTo>
                    <a:pt x="87" y="59"/>
                  </a:lnTo>
                  <a:lnTo>
                    <a:pt x="87" y="59"/>
                  </a:lnTo>
                  <a:lnTo>
                    <a:pt x="82" y="59"/>
                  </a:lnTo>
                  <a:lnTo>
                    <a:pt x="82" y="59"/>
                  </a:lnTo>
                  <a:lnTo>
                    <a:pt x="80" y="59"/>
                  </a:lnTo>
                  <a:lnTo>
                    <a:pt x="80" y="55"/>
                  </a:lnTo>
                  <a:lnTo>
                    <a:pt x="80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1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6" y="19"/>
                  </a:lnTo>
                  <a:lnTo>
                    <a:pt x="4" y="19"/>
                  </a:lnTo>
                  <a:lnTo>
                    <a:pt x="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29" y="38"/>
                  </a:lnTo>
                  <a:lnTo>
                    <a:pt x="23" y="48"/>
                  </a:lnTo>
                  <a:lnTo>
                    <a:pt x="15" y="55"/>
                  </a:lnTo>
                  <a:lnTo>
                    <a:pt x="0" y="63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17" y="67"/>
                  </a:lnTo>
                  <a:lnTo>
                    <a:pt x="29" y="59"/>
                  </a:lnTo>
                  <a:lnTo>
                    <a:pt x="36" y="53"/>
                  </a:lnTo>
                  <a:lnTo>
                    <a:pt x="40" y="46"/>
                  </a:lnTo>
                  <a:lnTo>
                    <a:pt x="44" y="38"/>
                  </a:lnTo>
                  <a:lnTo>
                    <a:pt x="46" y="27"/>
                  </a:lnTo>
                  <a:lnTo>
                    <a:pt x="68" y="27"/>
                  </a:lnTo>
                  <a:lnTo>
                    <a:pt x="68" y="57"/>
                  </a:lnTo>
                  <a:lnTo>
                    <a:pt x="68" y="57"/>
                  </a:lnTo>
                  <a:lnTo>
                    <a:pt x="68" y="61"/>
                  </a:lnTo>
                  <a:lnTo>
                    <a:pt x="70" y="65"/>
                  </a:lnTo>
                  <a:lnTo>
                    <a:pt x="74" y="69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93" y="69"/>
                  </a:lnTo>
                  <a:lnTo>
                    <a:pt x="93" y="69"/>
                  </a:lnTo>
                  <a:lnTo>
                    <a:pt x="97" y="67"/>
                  </a:lnTo>
                  <a:lnTo>
                    <a:pt x="101" y="65"/>
                  </a:lnTo>
                  <a:lnTo>
                    <a:pt x="104" y="61"/>
                  </a:lnTo>
                  <a:lnTo>
                    <a:pt x="104" y="55"/>
                  </a:lnTo>
                  <a:lnTo>
                    <a:pt x="104" y="46"/>
                  </a:lnTo>
                  <a:lnTo>
                    <a:pt x="93" y="46"/>
                  </a:lnTo>
                  <a:lnTo>
                    <a:pt x="93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94480" y="2204879"/>
            <a:ext cx="9448535" cy="1901651"/>
          </a:xfrm>
        </p:spPr>
        <p:txBody>
          <a:bodyPr anchor="ctr"/>
          <a:lstStyle>
            <a:lvl1pPr algn="ctr">
              <a:defRPr sz="4400">
                <a:latin typeface="Franklin Gothic Heavy" pitchFamily="34" charset="0"/>
                <a:cs typeface="Arial" pitchFamily="34" charset="0"/>
              </a:defRPr>
            </a:lvl1pPr>
          </a:lstStyle>
          <a:p>
            <a:r>
              <a:rPr kumimoji="1" lang="en-US" altLang="ja-JP" dirty="0" smtClean="0"/>
              <a:t>Master Title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47931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906000" cy="7173416"/>
          </a:xfrm>
          <a:prstGeom prst="rect">
            <a:avLst/>
          </a:prstGeom>
          <a:gradFill>
            <a:gsLst>
              <a:gs pos="0">
                <a:schemeClr val="tx1"/>
              </a:gs>
              <a:gs pos="39999">
                <a:schemeClr val="tx1">
                  <a:lumMod val="85000"/>
                  <a:lumOff val="15000"/>
                </a:schemeClr>
              </a:gs>
              <a:gs pos="7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0"/>
          </a:gra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94480" y="2204879"/>
            <a:ext cx="9448535" cy="1901651"/>
          </a:xfrm>
        </p:spPr>
        <p:txBody>
          <a:bodyPr anchor="ctr"/>
          <a:lstStyle>
            <a:lvl1pPr algn="ctr">
              <a:defRPr sz="4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Franklin Gothic Heavy" pitchFamily="34" charset="0"/>
                <a:cs typeface="Arial" pitchFamily="34" charset="0"/>
              </a:defRPr>
            </a:lvl1pPr>
          </a:lstStyle>
          <a:p>
            <a:r>
              <a:rPr kumimoji="1" lang="en-US" altLang="ja-JP" dirty="0" smtClean="0"/>
              <a:t>Master Title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47931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8456" y="-442600"/>
            <a:ext cx="663073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0" dirty="0" smtClean="0">
                <a:solidFill>
                  <a:srgbClr val="FFFFFF">
                    <a:lumMod val="85000"/>
                  </a:srgbClr>
                </a:solidFill>
                <a:latin typeface="Century"/>
                <a:cs typeface="Century"/>
              </a:rPr>
              <a:t>Q</a:t>
            </a:r>
            <a:endParaRPr lang="ja-JP" altLang="en-US" sz="40000" dirty="0">
              <a:solidFill>
                <a:srgbClr val="FFFFFF">
                  <a:lumMod val="85000"/>
                </a:srgbClr>
              </a:solidFill>
              <a:latin typeface="Century"/>
              <a:cs typeface="Century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480" y="2204879"/>
            <a:ext cx="9448535" cy="1901651"/>
          </a:xfrm>
        </p:spPr>
        <p:txBody>
          <a:bodyPr anchor="ctr"/>
          <a:lstStyle>
            <a:lvl1pPr algn="ctr">
              <a:defRPr sz="4400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6896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94478" y="-1216110"/>
            <a:ext cx="6006667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00" dirty="0" smtClean="0">
                <a:solidFill>
                  <a:srgbClr val="FFFFFF">
                    <a:lumMod val="85000"/>
                  </a:srgbClr>
                </a:solidFill>
                <a:latin typeface="Century"/>
                <a:cs typeface="Century"/>
              </a:rPr>
              <a:t>?</a:t>
            </a:r>
            <a:endParaRPr lang="ja-JP" altLang="en-US" sz="60000" dirty="0">
              <a:solidFill>
                <a:srgbClr val="FFFFFF">
                  <a:lumMod val="85000"/>
                </a:srgbClr>
              </a:solidFill>
              <a:latin typeface="Century"/>
              <a:cs typeface="Century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480" y="2204879"/>
            <a:ext cx="9448535" cy="1901651"/>
          </a:xfrm>
        </p:spPr>
        <p:txBody>
          <a:bodyPr anchor="ctr"/>
          <a:lstStyle>
            <a:lvl1pPr algn="ctr">
              <a:defRPr sz="4400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6896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Franklin Gothic Demi" pitchFamily="34" charset="0"/>
              </a:defRPr>
            </a:lvl1pPr>
            <a:lvl2pPr>
              <a:defRPr>
                <a:latin typeface="Franklin Gothic Demi" pitchFamily="34" charset="0"/>
              </a:defRPr>
            </a:lvl2pPr>
            <a:lvl3pPr>
              <a:defRPr>
                <a:latin typeface="Franklin Gothic Demi" pitchFamily="34" charset="0"/>
              </a:defRPr>
            </a:lvl3pPr>
            <a:lvl4pPr>
              <a:defRPr>
                <a:latin typeface="Franklin Gothic Demi" pitchFamily="34" charset="0"/>
              </a:defRPr>
            </a:lvl4pPr>
            <a:lvl5pPr>
              <a:defRPr>
                <a:latin typeface="Franklin Gothic Demi" pitchFamily="34" charset="0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1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28734" y="1000125"/>
            <a:ext cx="4641717" cy="5457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6" y="1000125"/>
            <a:ext cx="4641718" cy="5457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94480" y="2204879"/>
            <a:ext cx="9448535" cy="1901651"/>
          </a:xfrm>
        </p:spPr>
        <p:txBody>
          <a:bodyPr anchor="ctr"/>
          <a:lstStyle>
            <a:lvl1pPr algn="ctr">
              <a:defRPr sz="4400">
                <a:latin typeface="Franklin Gothic Heavy" pitchFamily="34" charset="0"/>
                <a:cs typeface="Arial" pitchFamily="34" charset="0"/>
              </a:defRPr>
            </a:lvl1pPr>
          </a:lstStyle>
          <a:p>
            <a:r>
              <a:rPr kumimoji="1" lang="en-US" altLang="ja-JP" dirty="0" smtClean="0"/>
              <a:t>Master Title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34793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2" y="27306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16000" y="303228"/>
            <a:ext cx="2361275" cy="6154737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28741" y="303228"/>
            <a:ext cx="6922161" cy="6154737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8" y="2420888"/>
            <a:ext cx="9448535" cy="1224136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11"/>
          </p:nvPr>
        </p:nvSpPr>
        <p:spPr>
          <a:xfrm>
            <a:off x="1833306" y="3933840"/>
            <a:ext cx="6552083" cy="1439863"/>
          </a:xfrm>
        </p:spPr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228601" y="228600"/>
            <a:ext cx="9448800" cy="6324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9FB14-00D1-4EC4-9C0C-ADA1563858EE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7"/>
          <p:cNvSpPr>
            <a:spLocks noGrp="1"/>
          </p:cNvSpPr>
          <p:nvPr>
            <p:ph type="title"/>
          </p:nvPr>
        </p:nvSpPr>
        <p:spPr>
          <a:xfrm>
            <a:off x="200480" y="188550"/>
            <a:ext cx="9505055" cy="36005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5" name="テキスト プレースホルダー 12"/>
          <p:cNvSpPr>
            <a:spLocks noGrp="1"/>
          </p:cNvSpPr>
          <p:nvPr>
            <p:ph type="body" sz="quarter" idx="15"/>
          </p:nvPr>
        </p:nvSpPr>
        <p:spPr>
          <a:xfrm>
            <a:off x="200026" y="549275"/>
            <a:ext cx="9505950" cy="719138"/>
          </a:xfr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377825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 marL="755650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 marL="1143000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 marL="1525587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852301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341"/>
          <p:cNvSpPr>
            <a:spLocks noChangeArrowheads="1"/>
          </p:cNvSpPr>
          <p:nvPr userDrawn="1"/>
        </p:nvSpPr>
        <p:spPr bwMode="auto">
          <a:xfrm>
            <a:off x="7570788" y="0"/>
            <a:ext cx="2332037" cy="762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82" name="Rectangle 10"/>
          <p:cNvSpPr>
            <a:spLocks noGrp="1" noChangeArrowheads="1"/>
          </p:cNvSpPr>
          <p:nvPr>
            <p:ph type="subTitle" sz="quarter" idx="1"/>
          </p:nvPr>
        </p:nvSpPr>
        <p:spPr bwMode="gray">
          <a:xfrm>
            <a:off x="1136650" y="476672"/>
            <a:ext cx="4325938" cy="762000"/>
          </a:xfrm>
          <a:prstGeom prst="rect">
            <a:avLst/>
          </a:prstGeom>
        </p:spPr>
        <p:txBody>
          <a:bodyPr lIns="0" tIns="43193" rIns="0" bIns="79200" anchor="ctr">
            <a:normAutofit/>
          </a:bodyPr>
          <a:lstStyle>
            <a:lvl1pPr marL="0" indent="0">
              <a:spcBef>
                <a:spcPct val="25000"/>
              </a:spcBef>
              <a:buFont typeface="Wingdings" pitchFamily="2" charset="2"/>
              <a:buNone/>
              <a:defRPr sz="16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5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ja-JP" altLang="en-US" smtClean="0"/>
              <a:t>マスタ サブタイトルの書式設定</a:t>
            </a:r>
            <a:endParaRPr lang="ja-JP" altLang="en-US" dirty="0"/>
          </a:p>
        </p:txBody>
      </p:sp>
      <p:sp>
        <p:nvSpPr>
          <p:cNvPr id="184" name="Rectangle 9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1136650" y="1844824"/>
            <a:ext cx="7620000" cy="1981200"/>
          </a:xfrm>
          <a:prstGeom prst="rect">
            <a:avLst/>
          </a:prstGeom>
        </p:spPr>
        <p:txBody>
          <a:bodyPr tIns="43193" bIns="43193" anchor="ctr"/>
          <a:lstStyle>
            <a:lvl1pPr fontAlgn="ctr">
              <a:lnSpc>
                <a:spcPct val="125000"/>
              </a:lnSpc>
              <a:spcBef>
                <a:spcPct val="50000"/>
              </a:spcBef>
              <a:defRPr sz="2400"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185" name="Line 282"/>
          <p:cNvSpPr>
            <a:spLocks noChangeShapeType="1"/>
          </p:cNvSpPr>
          <p:nvPr userDrawn="1"/>
        </p:nvSpPr>
        <p:spPr bwMode="auto">
          <a:xfrm>
            <a:off x="1136650" y="1268760"/>
            <a:ext cx="8769350" cy="0"/>
          </a:xfrm>
          <a:prstGeom prst="line">
            <a:avLst/>
          </a:prstGeom>
          <a:noFill/>
          <a:ln w="6350">
            <a:solidFill>
              <a:schemeClr val="accent6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86" name="Line 197"/>
          <p:cNvSpPr>
            <a:spLocks noChangeShapeType="1"/>
          </p:cNvSpPr>
          <p:nvPr userDrawn="1"/>
        </p:nvSpPr>
        <p:spPr bwMode="auto">
          <a:xfrm>
            <a:off x="6019800" y="4953000"/>
            <a:ext cx="3886200" cy="0"/>
          </a:xfrm>
          <a:prstGeom prst="line">
            <a:avLst/>
          </a:prstGeom>
          <a:noFill/>
          <a:ln w="6350">
            <a:solidFill>
              <a:schemeClr val="accent6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65" name="テキスト プレースホルダ 64"/>
          <p:cNvSpPr>
            <a:spLocks noGrp="1"/>
          </p:cNvSpPr>
          <p:nvPr>
            <p:ph type="body" sz="quarter" idx="10"/>
          </p:nvPr>
        </p:nvSpPr>
        <p:spPr>
          <a:xfrm>
            <a:off x="6033120" y="4581128"/>
            <a:ext cx="2232248" cy="288652"/>
          </a:xfrm>
        </p:spPr>
        <p:txBody>
          <a:bodyPr lIns="0" rIns="0" anchor="ctr" anchorCtr="0"/>
          <a:lstStyle>
            <a:lvl1pPr marL="0" indent="0">
              <a:buNone/>
              <a:defRPr sz="14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8" name="テキスト プレースホルダ 64"/>
          <p:cNvSpPr>
            <a:spLocks noGrp="1"/>
          </p:cNvSpPr>
          <p:nvPr>
            <p:ph type="body" sz="quarter" idx="11"/>
          </p:nvPr>
        </p:nvSpPr>
        <p:spPr>
          <a:xfrm>
            <a:off x="6033120" y="5085184"/>
            <a:ext cx="3672855" cy="648072"/>
          </a:xfrm>
        </p:spPr>
        <p:txBody>
          <a:bodyPr lIns="0" rIns="0" anchor="ctr" anchorCtr="0"/>
          <a:lstStyle>
            <a:lvl1pPr marL="0" indent="0">
              <a:spcBef>
                <a:spcPts val="0"/>
              </a:spcBef>
              <a:buNone/>
              <a:defRPr sz="12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9" name="テキスト プレースホルダ 64"/>
          <p:cNvSpPr>
            <a:spLocks noGrp="1"/>
          </p:cNvSpPr>
          <p:nvPr>
            <p:ph type="body" sz="quarter" idx="12"/>
          </p:nvPr>
        </p:nvSpPr>
        <p:spPr>
          <a:xfrm>
            <a:off x="6033120" y="5805264"/>
            <a:ext cx="3672855" cy="360040"/>
          </a:xfrm>
        </p:spPr>
        <p:txBody>
          <a:bodyPr lIns="0" rIns="0" anchor="ctr" anchorCtr="0"/>
          <a:lstStyle>
            <a:lvl1pPr marL="0" indent="0">
              <a:buNone/>
              <a:defRPr sz="18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70" name="テキスト プレースホルダ 64"/>
          <p:cNvSpPr>
            <a:spLocks noGrp="1"/>
          </p:cNvSpPr>
          <p:nvPr>
            <p:ph type="body" sz="quarter" idx="13"/>
          </p:nvPr>
        </p:nvSpPr>
        <p:spPr>
          <a:xfrm>
            <a:off x="6033120" y="6237312"/>
            <a:ext cx="3672855" cy="360040"/>
          </a:xfrm>
        </p:spPr>
        <p:txBody>
          <a:bodyPr lIns="0" rIns="0" anchor="ctr" anchorCtr="0"/>
          <a:lstStyle>
            <a:lvl1pPr marL="0" indent="0">
              <a:spcBef>
                <a:spcPts val="0"/>
              </a:spcBef>
              <a:buNone/>
              <a:defRPr sz="1000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grpSp>
        <p:nvGrpSpPr>
          <p:cNvPr id="370" name="グループ化 369"/>
          <p:cNvGrpSpPr>
            <a:grpSpLocks noChangeAspect="1"/>
          </p:cNvGrpSpPr>
          <p:nvPr userDrawn="1"/>
        </p:nvGrpSpPr>
        <p:grpSpPr>
          <a:xfrm>
            <a:off x="5710713" y="152400"/>
            <a:ext cx="1260000" cy="603783"/>
            <a:chOff x="539552" y="3284984"/>
            <a:chExt cx="6537211" cy="3132584"/>
          </a:xfrm>
        </p:grpSpPr>
        <p:pic>
          <p:nvPicPr>
            <p:cNvPr id="371" name="Picture 30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98908" y="3959694"/>
              <a:ext cx="4753741" cy="1839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2" name="Freeform 290"/>
            <p:cNvSpPr>
              <a:spLocks noChangeAspect="1"/>
            </p:cNvSpPr>
            <p:nvPr userDrawn="1"/>
          </p:nvSpPr>
          <p:spPr bwMode="auto">
            <a:xfrm>
              <a:off x="3112261" y="3291008"/>
              <a:ext cx="397655" cy="1481953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121"/>
                </a:cxn>
                <a:cxn ang="0">
                  <a:pos x="7" y="183"/>
                </a:cxn>
                <a:cxn ang="0">
                  <a:pos x="8" y="246"/>
                </a:cxn>
                <a:cxn ang="0">
                  <a:pos x="8" y="246"/>
                </a:cxn>
                <a:cxn ang="0">
                  <a:pos x="7" y="310"/>
                </a:cxn>
                <a:cxn ang="0">
                  <a:pos x="5" y="372"/>
                </a:cxn>
                <a:cxn ang="0">
                  <a:pos x="0" y="492"/>
                </a:cxn>
                <a:cxn ang="0">
                  <a:pos x="132" y="492"/>
                </a:cxn>
                <a:cxn ang="0">
                  <a:pos x="132" y="492"/>
                </a:cxn>
                <a:cxn ang="0">
                  <a:pos x="127" y="372"/>
                </a:cxn>
                <a:cxn ang="0">
                  <a:pos x="124" y="310"/>
                </a:cxn>
                <a:cxn ang="0">
                  <a:pos x="124" y="246"/>
                </a:cxn>
                <a:cxn ang="0">
                  <a:pos x="124" y="246"/>
                </a:cxn>
                <a:cxn ang="0">
                  <a:pos x="124" y="183"/>
                </a:cxn>
                <a:cxn ang="0">
                  <a:pos x="127" y="121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32" h="492">
                  <a:moveTo>
                    <a:pt x="13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5" y="121"/>
                  </a:lnTo>
                  <a:lnTo>
                    <a:pt x="7" y="183"/>
                  </a:lnTo>
                  <a:lnTo>
                    <a:pt x="8" y="246"/>
                  </a:lnTo>
                  <a:lnTo>
                    <a:pt x="8" y="246"/>
                  </a:lnTo>
                  <a:lnTo>
                    <a:pt x="7" y="310"/>
                  </a:lnTo>
                  <a:lnTo>
                    <a:pt x="5" y="372"/>
                  </a:lnTo>
                  <a:lnTo>
                    <a:pt x="0" y="492"/>
                  </a:lnTo>
                  <a:lnTo>
                    <a:pt x="132" y="492"/>
                  </a:lnTo>
                  <a:lnTo>
                    <a:pt x="132" y="492"/>
                  </a:lnTo>
                  <a:lnTo>
                    <a:pt x="127" y="372"/>
                  </a:lnTo>
                  <a:lnTo>
                    <a:pt x="124" y="310"/>
                  </a:lnTo>
                  <a:lnTo>
                    <a:pt x="124" y="246"/>
                  </a:lnTo>
                  <a:lnTo>
                    <a:pt x="124" y="246"/>
                  </a:lnTo>
                  <a:lnTo>
                    <a:pt x="124" y="183"/>
                  </a:lnTo>
                  <a:lnTo>
                    <a:pt x="127" y="121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5B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73" name="Freeform 291"/>
            <p:cNvSpPr>
              <a:spLocks noChangeAspect="1"/>
            </p:cNvSpPr>
            <p:nvPr userDrawn="1"/>
          </p:nvSpPr>
          <p:spPr bwMode="auto">
            <a:xfrm>
              <a:off x="539552" y="3284984"/>
              <a:ext cx="2536558" cy="1494002"/>
            </a:xfrm>
            <a:custGeom>
              <a:avLst/>
              <a:gdLst/>
              <a:ahLst/>
              <a:cxnLst>
                <a:cxn ang="0">
                  <a:pos x="670" y="265"/>
                </a:cxn>
                <a:cxn ang="0">
                  <a:pos x="719" y="240"/>
                </a:cxn>
                <a:cxn ang="0">
                  <a:pos x="757" y="208"/>
                </a:cxn>
                <a:cxn ang="0">
                  <a:pos x="780" y="168"/>
                </a:cxn>
                <a:cxn ang="0">
                  <a:pos x="786" y="148"/>
                </a:cxn>
                <a:cxn ang="0">
                  <a:pos x="788" y="127"/>
                </a:cxn>
                <a:cxn ang="0">
                  <a:pos x="788" y="115"/>
                </a:cxn>
                <a:cxn ang="0">
                  <a:pos x="784" y="92"/>
                </a:cxn>
                <a:cxn ang="0">
                  <a:pos x="776" y="72"/>
                </a:cxn>
                <a:cxn ang="0">
                  <a:pos x="765" y="54"/>
                </a:cxn>
                <a:cxn ang="0">
                  <a:pos x="757" y="46"/>
                </a:cxn>
                <a:cxn ang="0">
                  <a:pos x="724" y="22"/>
                </a:cxn>
                <a:cxn ang="0">
                  <a:pos x="683" y="8"/>
                </a:cxn>
                <a:cxn ang="0">
                  <a:pos x="637" y="2"/>
                </a:cxn>
                <a:cxn ang="0">
                  <a:pos x="586" y="0"/>
                </a:cxn>
                <a:cxn ang="0">
                  <a:pos x="529" y="2"/>
                </a:cxn>
                <a:cxn ang="0">
                  <a:pos x="413" y="5"/>
                </a:cxn>
                <a:cxn ang="0">
                  <a:pos x="364" y="5"/>
                </a:cxn>
                <a:cxn ang="0">
                  <a:pos x="372" y="167"/>
                </a:cxn>
                <a:cxn ang="0">
                  <a:pos x="373" y="313"/>
                </a:cxn>
                <a:cxn ang="0">
                  <a:pos x="311" y="242"/>
                </a:cxn>
                <a:cxn ang="0">
                  <a:pos x="187" y="86"/>
                </a:cxn>
                <a:cxn ang="0">
                  <a:pos x="0" y="5"/>
                </a:cxn>
                <a:cxn ang="0">
                  <a:pos x="7" y="126"/>
                </a:cxn>
                <a:cxn ang="0">
                  <a:pos x="10" y="251"/>
                </a:cxn>
                <a:cxn ang="0">
                  <a:pos x="8" y="315"/>
                </a:cxn>
                <a:cxn ang="0">
                  <a:pos x="0" y="497"/>
                </a:cxn>
                <a:cxn ang="0">
                  <a:pos x="107" y="497"/>
                </a:cxn>
                <a:cxn ang="0">
                  <a:pos x="97" y="319"/>
                </a:cxn>
                <a:cxn ang="0">
                  <a:pos x="95" y="165"/>
                </a:cxn>
                <a:cxn ang="0">
                  <a:pos x="162" y="242"/>
                </a:cxn>
                <a:cxn ang="0">
                  <a:pos x="299" y="410"/>
                </a:cxn>
                <a:cxn ang="0">
                  <a:pos x="362" y="497"/>
                </a:cxn>
                <a:cxn ang="0">
                  <a:pos x="473" y="497"/>
                </a:cxn>
                <a:cxn ang="0">
                  <a:pos x="467" y="315"/>
                </a:cxn>
                <a:cxn ang="0">
                  <a:pos x="465" y="251"/>
                </a:cxn>
                <a:cxn ang="0">
                  <a:pos x="468" y="68"/>
                </a:cxn>
                <a:cxn ang="0">
                  <a:pos x="502" y="67"/>
                </a:cxn>
                <a:cxn ang="0">
                  <a:pos x="543" y="67"/>
                </a:cxn>
                <a:cxn ang="0">
                  <a:pos x="591" y="72"/>
                </a:cxn>
                <a:cxn ang="0">
                  <a:pos x="618" y="84"/>
                </a:cxn>
                <a:cxn ang="0">
                  <a:pos x="630" y="94"/>
                </a:cxn>
                <a:cxn ang="0">
                  <a:pos x="643" y="113"/>
                </a:cxn>
                <a:cxn ang="0">
                  <a:pos x="649" y="145"/>
                </a:cxn>
                <a:cxn ang="0">
                  <a:pos x="648" y="154"/>
                </a:cxn>
                <a:cxn ang="0">
                  <a:pos x="643" y="175"/>
                </a:cxn>
                <a:cxn ang="0">
                  <a:pos x="634" y="192"/>
                </a:cxn>
                <a:cxn ang="0">
                  <a:pos x="618" y="208"/>
                </a:cxn>
                <a:cxn ang="0">
                  <a:pos x="589" y="227"/>
                </a:cxn>
                <a:cxn ang="0">
                  <a:pos x="542" y="245"/>
                </a:cxn>
                <a:cxn ang="0">
                  <a:pos x="515" y="253"/>
                </a:cxn>
                <a:cxn ang="0">
                  <a:pos x="603" y="370"/>
                </a:cxn>
                <a:cxn ang="0">
                  <a:pos x="689" y="497"/>
                </a:cxn>
                <a:cxn ang="0">
                  <a:pos x="843" y="497"/>
                </a:cxn>
                <a:cxn ang="0">
                  <a:pos x="707" y="318"/>
                </a:cxn>
                <a:cxn ang="0">
                  <a:pos x="670" y="265"/>
                </a:cxn>
              </a:cxnLst>
              <a:rect l="0" t="0" r="r" b="b"/>
              <a:pathLst>
                <a:path w="843" h="497">
                  <a:moveTo>
                    <a:pt x="670" y="265"/>
                  </a:moveTo>
                  <a:lnTo>
                    <a:pt x="670" y="265"/>
                  </a:lnTo>
                  <a:lnTo>
                    <a:pt x="697" y="254"/>
                  </a:lnTo>
                  <a:lnTo>
                    <a:pt x="719" y="240"/>
                  </a:lnTo>
                  <a:lnTo>
                    <a:pt x="740" y="226"/>
                  </a:lnTo>
                  <a:lnTo>
                    <a:pt x="757" y="208"/>
                  </a:lnTo>
                  <a:lnTo>
                    <a:pt x="770" y="189"/>
                  </a:lnTo>
                  <a:lnTo>
                    <a:pt x="780" y="168"/>
                  </a:lnTo>
                  <a:lnTo>
                    <a:pt x="784" y="159"/>
                  </a:lnTo>
                  <a:lnTo>
                    <a:pt x="786" y="148"/>
                  </a:lnTo>
                  <a:lnTo>
                    <a:pt x="788" y="138"/>
                  </a:lnTo>
                  <a:lnTo>
                    <a:pt x="788" y="127"/>
                  </a:lnTo>
                  <a:lnTo>
                    <a:pt x="788" y="127"/>
                  </a:lnTo>
                  <a:lnTo>
                    <a:pt x="788" y="115"/>
                  </a:lnTo>
                  <a:lnTo>
                    <a:pt x="786" y="103"/>
                  </a:lnTo>
                  <a:lnTo>
                    <a:pt x="784" y="92"/>
                  </a:lnTo>
                  <a:lnTo>
                    <a:pt x="781" y="81"/>
                  </a:lnTo>
                  <a:lnTo>
                    <a:pt x="776" y="72"/>
                  </a:lnTo>
                  <a:lnTo>
                    <a:pt x="770" y="62"/>
                  </a:lnTo>
                  <a:lnTo>
                    <a:pt x="765" y="54"/>
                  </a:lnTo>
                  <a:lnTo>
                    <a:pt x="757" y="46"/>
                  </a:lnTo>
                  <a:lnTo>
                    <a:pt x="757" y="46"/>
                  </a:lnTo>
                  <a:lnTo>
                    <a:pt x="742" y="32"/>
                  </a:lnTo>
                  <a:lnTo>
                    <a:pt x="724" y="22"/>
                  </a:lnTo>
                  <a:lnTo>
                    <a:pt x="705" y="14"/>
                  </a:lnTo>
                  <a:lnTo>
                    <a:pt x="683" y="8"/>
                  </a:lnTo>
                  <a:lnTo>
                    <a:pt x="661" y="5"/>
                  </a:lnTo>
                  <a:lnTo>
                    <a:pt x="637" y="2"/>
                  </a:lnTo>
                  <a:lnTo>
                    <a:pt x="611" y="2"/>
                  </a:lnTo>
                  <a:lnTo>
                    <a:pt x="586" y="0"/>
                  </a:lnTo>
                  <a:lnTo>
                    <a:pt x="586" y="0"/>
                  </a:lnTo>
                  <a:lnTo>
                    <a:pt x="529" y="2"/>
                  </a:lnTo>
                  <a:lnTo>
                    <a:pt x="470" y="3"/>
                  </a:lnTo>
                  <a:lnTo>
                    <a:pt x="413" y="5"/>
                  </a:lnTo>
                  <a:lnTo>
                    <a:pt x="364" y="5"/>
                  </a:lnTo>
                  <a:lnTo>
                    <a:pt x="364" y="5"/>
                  </a:lnTo>
                  <a:lnTo>
                    <a:pt x="368" y="86"/>
                  </a:lnTo>
                  <a:lnTo>
                    <a:pt x="372" y="167"/>
                  </a:lnTo>
                  <a:lnTo>
                    <a:pt x="373" y="243"/>
                  </a:lnTo>
                  <a:lnTo>
                    <a:pt x="373" y="313"/>
                  </a:lnTo>
                  <a:lnTo>
                    <a:pt x="373" y="313"/>
                  </a:lnTo>
                  <a:lnTo>
                    <a:pt x="311" y="242"/>
                  </a:lnTo>
                  <a:lnTo>
                    <a:pt x="249" y="165"/>
                  </a:lnTo>
                  <a:lnTo>
                    <a:pt x="187" y="86"/>
                  </a:lnTo>
                  <a:lnTo>
                    <a:pt x="129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7" y="126"/>
                  </a:lnTo>
                  <a:lnTo>
                    <a:pt x="8" y="188"/>
                  </a:lnTo>
                  <a:lnTo>
                    <a:pt x="10" y="251"/>
                  </a:lnTo>
                  <a:lnTo>
                    <a:pt x="10" y="251"/>
                  </a:lnTo>
                  <a:lnTo>
                    <a:pt x="8" y="315"/>
                  </a:lnTo>
                  <a:lnTo>
                    <a:pt x="7" y="377"/>
                  </a:lnTo>
                  <a:lnTo>
                    <a:pt x="0" y="497"/>
                  </a:lnTo>
                  <a:lnTo>
                    <a:pt x="107" y="497"/>
                  </a:lnTo>
                  <a:lnTo>
                    <a:pt x="107" y="497"/>
                  </a:lnTo>
                  <a:lnTo>
                    <a:pt x="100" y="408"/>
                  </a:lnTo>
                  <a:lnTo>
                    <a:pt x="97" y="319"/>
                  </a:lnTo>
                  <a:lnTo>
                    <a:pt x="95" y="238"/>
                  </a:lnTo>
                  <a:lnTo>
                    <a:pt x="95" y="165"/>
                  </a:lnTo>
                  <a:lnTo>
                    <a:pt x="95" y="165"/>
                  </a:lnTo>
                  <a:lnTo>
                    <a:pt x="162" y="242"/>
                  </a:lnTo>
                  <a:lnTo>
                    <a:pt x="230" y="324"/>
                  </a:lnTo>
                  <a:lnTo>
                    <a:pt x="299" y="410"/>
                  </a:lnTo>
                  <a:lnTo>
                    <a:pt x="330" y="454"/>
                  </a:lnTo>
                  <a:lnTo>
                    <a:pt x="362" y="497"/>
                  </a:lnTo>
                  <a:lnTo>
                    <a:pt x="473" y="497"/>
                  </a:lnTo>
                  <a:lnTo>
                    <a:pt x="473" y="497"/>
                  </a:lnTo>
                  <a:lnTo>
                    <a:pt x="468" y="377"/>
                  </a:lnTo>
                  <a:lnTo>
                    <a:pt x="467" y="315"/>
                  </a:lnTo>
                  <a:lnTo>
                    <a:pt x="465" y="251"/>
                  </a:lnTo>
                  <a:lnTo>
                    <a:pt x="465" y="251"/>
                  </a:lnTo>
                  <a:lnTo>
                    <a:pt x="465" y="159"/>
                  </a:lnTo>
                  <a:lnTo>
                    <a:pt x="468" y="68"/>
                  </a:lnTo>
                  <a:lnTo>
                    <a:pt x="468" y="68"/>
                  </a:lnTo>
                  <a:lnTo>
                    <a:pt x="502" y="67"/>
                  </a:lnTo>
                  <a:lnTo>
                    <a:pt x="543" y="67"/>
                  </a:lnTo>
                  <a:lnTo>
                    <a:pt x="543" y="67"/>
                  </a:lnTo>
                  <a:lnTo>
                    <a:pt x="568" y="68"/>
                  </a:lnTo>
                  <a:lnTo>
                    <a:pt x="591" y="72"/>
                  </a:lnTo>
                  <a:lnTo>
                    <a:pt x="610" y="80"/>
                  </a:lnTo>
                  <a:lnTo>
                    <a:pt x="618" y="84"/>
                  </a:lnTo>
                  <a:lnTo>
                    <a:pt x="624" y="89"/>
                  </a:lnTo>
                  <a:lnTo>
                    <a:pt x="630" y="94"/>
                  </a:lnTo>
                  <a:lnTo>
                    <a:pt x="635" y="100"/>
                  </a:lnTo>
                  <a:lnTo>
                    <a:pt x="643" y="113"/>
                  </a:lnTo>
                  <a:lnTo>
                    <a:pt x="648" y="127"/>
                  </a:lnTo>
                  <a:lnTo>
                    <a:pt x="649" y="145"/>
                  </a:lnTo>
                  <a:lnTo>
                    <a:pt x="649" y="145"/>
                  </a:lnTo>
                  <a:lnTo>
                    <a:pt x="648" y="154"/>
                  </a:lnTo>
                  <a:lnTo>
                    <a:pt x="646" y="165"/>
                  </a:lnTo>
                  <a:lnTo>
                    <a:pt x="643" y="175"/>
                  </a:lnTo>
                  <a:lnTo>
                    <a:pt x="638" y="184"/>
                  </a:lnTo>
                  <a:lnTo>
                    <a:pt x="634" y="192"/>
                  </a:lnTo>
                  <a:lnTo>
                    <a:pt x="626" y="200"/>
                  </a:lnTo>
                  <a:lnTo>
                    <a:pt x="618" y="208"/>
                  </a:lnTo>
                  <a:lnTo>
                    <a:pt x="610" y="215"/>
                  </a:lnTo>
                  <a:lnTo>
                    <a:pt x="589" y="227"/>
                  </a:lnTo>
                  <a:lnTo>
                    <a:pt x="567" y="237"/>
                  </a:lnTo>
                  <a:lnTo>
                    <a:pt x="542" y="245"/>
                  </a:lnTo>
                  <a:lnTo>
                    <a:pt x="515" y="253"/>
                  </a:lnTo>
                  <a:lnTo>
                    <a:pt x="515" y="253"/>
                  </a:lnTo>
                  <a:lnTo>
                    <a:pt x="557" y="308"/>
                  </a:lnTo>
                  <a:lnTo>
                    <a:pt x="603" y="370"/>
                  </a:lnTo>
                  <a:lnTo>
                    <a:pt x="648" y="435"/>
                  </a:lnTo>
                  <a:lnTo>
                    <a:pt x="689" y="497"/>
                  </a:lnTo>
                  <a:lnTo>
                    <a:pt x="843" y="497"/>
                  </a:lnTo>
                  <a:lnTo>
                    <a:pt x="843" y="497"/>
                  </a:lnTo>
                  <a:lnTo>
                    <a:pt x="748" y="375"/>
                  </a:lnTo>
                  <a:lnTo>
                    <a:pt x="707" y="318"/>
                  </a:lnTo>
                  <a:lnTo>
                    <a:pt x="670" y="265"/>
                  </a:lnTo>
                  <a:lnTo>
                    <a:pt x="670" y="265"/>
                  </a:lnTo>
                  <a:close/>
                </a:path>
              </a:pathLst>
            </a:custGeom>
            <a:solidFill>
              <a:srgbClr val="005B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74" name="Freeform 292"/>
            <p:cNvSpPr>
              <a:spLocks noChangeAspect="1"/>
            </p:cNvSpPr>
            <p:nvPr userDrawn="1"/>
          </p:nvSpPr>
          <p:spPr bwMode="auto">
            <a:xfrm>
              <a:off x="3967822" y="4507897"/>
              <a:ext cx="518157" cy="692783"/>
            </a:xfrm>
            <a:custGeom>
              <a:avLst/>
              <a:gdLst/>
              <a:ahLst/>
              <a:cxnLst>
                <a:cxn ang="0">
                  <a:pos x="103" y="114"/>
                </a:cxn>
                <a:cxn ang="0">
                  <a:pos x="171" y="114"/>
                </a:cxn>
                <a:cxn ang="0">
                  <a:pos x="171" y="97"/>
                </a:cxn>
                <a:cxn ang="0">
                  <a:pos x="97" y="97"/>
                </a:cxn>
                <a:cxn ang="0">
                  <a:pos x="97" y="54"/>
                </a:cxn>
                <a:cxn ang="0">
                  <a:pos x="159" y="54"/>
                </a:cxn>
                <a:cxn ang="0">
                  <a:pos x="159" y="36"/>
                </a:cxn>
                <a:cxn ang="0">
                  <a:pos x="97" y="36"/>
                </a:cxn>
                <a:cxn ang="0">
                  <a:pos x="97" y="0"/>
                </a:cxn>
                <a:cxn ang="0">
                  <a:pos x="76" y="0"/>
                </a:cxn>
                <a:cxn ang="0">
                  <a:pos x="76" y="36"/>
                </a:cxn>
                <a:cxn ang="0">
                  <a:pos x="14" y="36"/>
                </a:cxn>
                <a:cxn ang="0">
                  <a:pos x="14" y="54"/>
                </a:cxn>
                <a:cxn ang="0">
                  <a:pos x="76" y="54"/>
                </a:cxn>
                <a:cxn ang="0">
                  <a:pos x="76" y="97"/>
                </a:cxn>
                <a:cxn ang="0">
                  <a:pos x="3" y="97"/>
                </a:cxn>
                <a:cxn ang="0">
                  <a:pos x="3" y="114"/>
                </a:cxn>
                <a:cxn ang="0">
                  <a:pos x="70" y="114"/>
                </a:cxn>
                <a:cxn ang="0">
                  <a:pos x="70" y="114"/>
                </a:cxn>
                <a:cxn ang="0">
                  <a:pos x="54" y="135"/>
                </a:cxn>
                <a:cxn ang="0">
                  <a:pos x="38" y="155"/>
                </a:cxn>
                <a:cxn ang="0">
                  <a:pos x="19" y="174"/>
                </a:cxn>
                <a:cxn ang="0">
                  <a:pos x="0" y="192"/>
                </a:cxn>
                <a:cxn ang="0">
                  <a:pos x="11" y="208"/>
                </a:cxn>
                <a:cxn ang="0">
                  <a:pos x="11" y="208"/>
                </a:cxn>
                <a:cxn ang="0">
                  <a:pos x="29" y="192"/>
                </a:cxn>
                <a:cxn ang="0">
                  <a:pos x="46" y="173"/>
                </a:cxn>
                <a:cxn ang="0">
                  <a:pos x="62" y="154"/>
                </a:cxn>
                <a:cxn ang="0">
                  <a:pos x="76" y="133"/>
                </a:cxn>
                <a:cxn ang="0">
                  <a:pos x="76" y="228"/>
                </a:cxn>
                <a:cxn ang="0">
                  <a:pos x="97" y="228"/>
                </a:cxn>
                <a:cxn ang="0">
                  <a:pos x="97" y="133"/>
                </a:cxn>
                <a:cxn ang="0">
                  <a:pos x="97" y="133"/>
                </a:cxn>
                <a:cxn ang="0">
                  <a:pos x="111" y="154"/>
                </a:cxn>
                <a:cxn ang="0">
                  <a:pos x="127" y="173"/>
                </a:cxn>
                <a:cxn ang="0">
                  <a:pos x="144" y="192"/>
                </a:cxn>
                <a:cxn ang="0">
                  <a:pos x="162" y="208"/>
                </a:cxn>
                <a:cxn ang="0">
                  <a:pos x="173" y="192"/>
                </a:cxn>
                <a:cxn ang="0">
                  <a:pos x="173" y="192"/>
                </a:cxn>
                <a:cxn ang="0">
                  <a:pos x="154" y="174"/>
                </a:cxn>
                <a:cxn ang="0">
                  <a:pos x="136" y="155"/>
                </a:cxn>
                <a:cxn ang="0">
                  <a:pos x="119" y="135"/>
                </a:cxn>
                <a:cxn ang="0">
                  <a:pos x="103" y="114"/>
                </a:cxn>
                <a:cxn ang="0">
                  <a:pos x="103" y="114"/>
                </a:cxn>
              </a:cxnLst>
              <a:rect l="0" t="0" r="r" b="b"/>
              <a:pathLst>
                <a:path w="173" h="228">
                  <a:moveTo>
                    <a:pt x="103" y="114"/>
                  </a:moveTo>
                  <a:lnTo>
                    <a:pt x="171" y="114"/>
                  </a:lnTo>
                  <a:lnTo>
                    <a:pt x="171" y="97"/>
                  </a:lnTo>
                  <a:lnTo>
                    <a:pt x="97" y="97"/>
                  </a:lnTo>
                  <a:lnTo>
                    <a:pt x="97" y="54"/>
                  </a:lnTo>
                  <a:lnTo>
                    <a:pt x="159" y="54"/>
                  </a:lnTo>
                  <a:lnTo>
                    <a:pt x="159" y="36"/>
                  </a:lnTo>
                  <a:lnTo>
                    <a:pt x="97" y="36"/>
                  </a:lnTo>
                  <a:lnTo>
                    <a:pt x="97" y="0"/>
                  </a:lnTo>
                  <a:lnTo>
                    <a:pt x="76" y="0"/>
                  </a:lnTo>
                  <a:lnTo>
                    <a:pt x="76" y="36"/>
                  </a:lnTo>
                  <a:lnTo>
                    <a:pt x="14" y="36"/>
                  </a:lnTo>
                  <a:lnTo>
                    <a:pt x="14" y="54"/>
                  </a:lnTo>
                  <a:lnTo>
                    <a:pt x="76" y="54"/>
                  </a:lnTo>
                  <a:lnTo>
                    <a:pt x="76" y="97"/>
                  </a:lnTo>
                  <a:lnTo>
                    <a:pt x="3" y="97"/>
                  </a:lnTo>
                  <a:lnTo>
                    <a:pt x="3" y="114"/>
                  </a:lnTo>
                  <a:lnTo>
                    <a:pt x="70" y="114"/>
                  </a:lnTo>
                  <a:lnTo>
                    <a:pt x="70" y="114"/>
                  </a:lnTo>
                  <a:lnTo>
                    <a:pt x="54" y="135"/>
                  </a:lnTo>
                  <a:lnTo>
                    <a:pt x="38" y="155"/>
                  </a:lnTo>
                  <a:lnTo>
                    <a:pt x="19" y="174"/>
                  </a:lnTo>
                  <a:lnTo>
                    <a:pt x="0" y="192"/>
                  </a:lnTo>
                  <a:lnTo>
                    <a:pt x="11" y="208"/>
                  </a:lnTo>
                  <a:lnTo>
                    <a:pt x="11" y="208"/>
                  </a:lnTo>
                  <a:lnTo>
                    <a:pt x="29" y="192"/>
                  </a:lnTo>
                  <a:lnTo>
                    <a:pt x="46" y="173"/>
                  </a:lnTo>
                  <a:lnTo>
                    <a:pt x="62" y="154"/>
                  </a:lnTo>
                  <a:lnTo>
                    <a:pt x="76" y="133"/>
                  </a:lnTo>
                  <a:lnTo>
                    <a:pt x="76" y="228"/>
                  </a:lnTo>
                  <a:lnTo>
                    <a:pt x="97" y="228"/>
                  </a:lnTo>
                  <a:lnTo>
                    <a:pt x="97" y="133"/>
                  </a:lnTo>
                  <a:lnTo>
                    <a:pt x="97" y="133"/>
                  </a:lnTo>
                  <a:lnTo>
                    <a:pt x="111" y="154"/>
                  </a:lnTo>
                  <a:lnTo>
                    <a:pt x="127" y="173"/>
                  </a:lnTo>
                  <a:lnTo>
                    <a:pt x="144" y="192"/>
                  </a:lnTo>
                  <a:lnTo>
                    <a:pt x="162" y="208"/>
                  </a:lnTo>
                  <a:lnTo>
                    <a:pt x="173" y="192"/>
                  </a:lnTo>
                  <a:lnTo>
                    <a:pt x="173" y="192"/>
                  </a:lnTo>
                  <a:lnTo>
                    <a:pt x="154" y="174"/>
                  </a:lnTo>
                  <a:lnTo>
                    <a:pt x="136" y="155"/>
                  </a:lnTo>
                  <a:lnTo>
                    <a:pt x="119" y="135"/>
                  </a:lnTo>
                  <a:lnTo>
                    <a:pt x="103" y="114"/>
                  </a:lnTo>
                  <a:lnTo>
                    <a:pt x="103" y="1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75" name="Freeform 293"/>
            <p:cNvSpPr>
              <a:spLocks noChangeAspect="1"/>
            </p:cNvSpPr>
            <p:nvPr userDrawn="1"/>
          </p:nvSpPr>
          <p:spPr bwMode="auto">
            <a:xfrm>
              <a:off x="4630581" y="4507897"/>
              <a:ext cx="536232" cy="692783"/>
            </a:xfrm>
            <a:custGeom>
              <a:avLst/>
              <a:gdLst/>
              <a:ahLst/>
              <a:cxnLst>
                <a:cxn ang="0">
                  <a:pos x="108" y="125"/>
                </a:cxn>
                <a:cxn ang="0">
                  <a:pos x="172" y="125"/>
                </a:cxn>
                <a:cxn ang="0">
                  <a:pos x="172" y="108"/>
                </a:cxn>
                <a:cxn ang="0">
                  <a:pos x="143" y="108"/>
                </a:cxn>
                <a:cxn ang="0">
                  <a:pos x="143" y="63"/>
                </a:cxn>
                <a:cxn ang="0">
                  <a:pos x="124" y="63"/>
                </a:cxn>
                <a:cxn ang="0">
                  <a:pos x="124" y="108"/>
                </a:cxn>
                <a:cxn ang="0">
                  <a:pos x="97" y="108"/>
                </a:cxn>
                <a:cxn ang="0">
                  <a:pos x="97" y="46"/>
                </a:cxn>
                <a:cxn ang="0">
                  <a:pos x="164" y="46"/>
                </a:cxn>
                <a:cxn ang="0">
                  <a:pos x="164" y="30"/>
                </a:cxn>
                <a:cxn ang="0">
                  <a:pos x="97" y="30"/>
                </a:cxn>
                <a:cxn ang="0">
                  <a:pos x="97" y="0"/>
                </a:cxn>
                <a:cxn ang="0">
                  <a:pos x="78" y="0"/>
                </a:cxn>
                <a:cxn ang="0">
                  <a:pos x="78" y="30"/>
                </a:cxn>
                <a:cxn ang="0">
                  <a:pos x="12" y="30"/>
                </a:cxn>
                <a:cxn ang="0">
                  <a:pos x="12" y="46"/>
                </a:cxn>
                <a:cxn ang="0">
                  <a:pos x="78" y="46"/>
                </a:cxn>
                <a:cxn ang="0">
                  <a:pos x="78" y="108"/>
                </a:cxn>
                <a:cxn ang="0">
                  <a:pos x="50" y="108"/>
                </a:cxn>
                <a:cxn ang="0">
                  <a:pos x="50" y="63"/>
                </a:cxn>
                <a:cxn ang="0">
                  <a:pos x="32" y="63"/>
                </a:cxn>
                <a:cxn ang="0">
                  <a:pos x="32" y="108"/>
                </a:cxn>
                <a:cxn ang="0">
                  <a:pos x="4" y="108"/>
                </a:cxn>
                <a:cxn ang="0">
                  <a:pos x="4" y="125"/>
                </a:cxn>
                <a:cxn ang="0">
                  <a:pos x="67" y="125"/>
                </a:cxn>
                <a:cxn ang="0">
                  <a:pos x="67" y="125"/>
                </a:cxn>
                <a:cxn ang="0">
                  <a:pos x="51" y="144"/>
                </a:cxn>
                <a:cxn ang="0">
                  <a:pos x="35" y="162"/>
                </a:cxn>
                <a:cxn ang="0">
                  <a:pos x="18" y="179"/>
                </a:cxn>
                <a:cxn ang="0">
                  <a:pos x="0" y="195"/>
                </a:cxn>
                <a:cxn ang="0">
                  <a:pos x="12" y="211"/>
                </a:cxn>
                <a:cxn ang="0">
                  <a:pos x="12" y="211"/>
                </a:cxn>
                <a:cxn ang="0">
                  <a:pos x="29" y="195"/>
                </a:cxn>
                <a:cxn ang="0">
                  <a:pos x="46" y="176"/>
                </a:cxn>
                <a:cxn ang="0">
                  <a:pos x="64" y="157"/>
                </a:cxn>
                <a:cxn ang="0">
                  <a:pos x="78" y="138"/>
                </a:cxn>
                <a:cxn ang="0">
                  <a:pos x="78" y="228"/>
                </a:cxn>
                <a:cxn ang="0">
                  <a:pos x="97" y="228"/>
                </a:cxn>
                <a:cxn ang="0">
                  <a:pos x="97" y="138"/>
                </a:cxn>
                <a:cxn ang="0">
                  <a:pos x="97" y="138"/>
                </a:cxn>
                <a:cxn ang="0">
                  <a:pos x="112" y="157"/>
                </a:cxn>
                <a:cxn ang="0">
                  <a:pos x="129" y="176"/>
                </a:cxn>
                <a:cxn ang="0">
                  <a:pos x="147" y="195"/>
                </a:cxn>
                <a:cxn ang="0">
                  <a:pos x="164" y="211"/>
                </a:cxn>
                <a:cxn ang="0">
                  <a:pos x="175" y="195"/>
                </a:cxn>
                <a:cxn ang="0">
                  <a:pos x="175" y="195"/>
                </a:cxn>
                <a:cxn ang="0">
                  <a:pos x="158" y="179"/>
                </a:cxn>
                <a:cxn ang="0">
                  <a:pos x="140" y="162"/>
                </a:cxn>
                <a:cxn ang="0">
                  <a:pos x="124" y="144"/>
                </a:cxn>
                <a:cxn ang="0">
                  <a:pos x="108" y="125"/>
                </a:cxn>
                <a:cxn ang="0">
                  <a:pos x="108" y="125"/>
                </a:cxn>
              </a:cxnLst>
              <a:rect l="0" t="0" r="r" b="b"/>
              <a:pathLst>
                <a:path w="175" h="228">
                  <a:moveTo>
                    <a:pt x="108" y="125"/>
                  </a:moveTo>
                  <a:lnTo>
                    <a:pt x="172" y="125"/>
                  </a:lnTo>
                  <a:lnTo>
                    <a:pt x="172" y="108"/>
                  </a:lnTo>
                  <a:lnTo>
                    <a:pt x="143" y="108"/>
                  </a:lnTo>
                  <a:lnTo>
                    <a:pt x="143" y="63"/>
                  </a:lnTo>
                  <a:lnTo>
                    <a:pt x="124" y="63"/>
                  </a:lnTo>
                  <a:lnTo>
                    <a:pt x="124" y="108"/>
                  </a:lnTo>
                  <a:lnTo>
                    <a:pt x="97" y="108"/>
                  </a:lnTo>
                  <a:lnTo>
                    <a:pt x="97" y="46"/>
                  </a:lnTo>
                  <a:lnTo>
                    <a:pt x="164" y="46"/>
                  </a:lnTo>
                  <a:lnTo>
                    <a:pt x="164" y="30"/>
                  </a:lnTo>
                  <a:lnTo>
                    <a:pt x="97" y="30"/>
                  </a:lnTo>
                  <a:lnTo>
                    <a:pt x="97" y="0"/>
                  </a:lnTo>
                  <a:lnTo>
                    <a:pt x="78" y="0"/>
                  </a:lnTo>
                  <a:lnTo>
                    <a:pt x="78" y="30"/>
                  </a:lnTo>
                  <a:lnTo>
                    <a:pt x="12" y="30"/>
                  </a:lnTo>
                  <a:lnTo>
                    <a:pt x="12" y="46"/>
                  </a:lnTo>
                  <a:lnTo>
                    <a:pt x="78" y="46"/>
                  </a:lnTo>
                  <a:lnTo>
                    <a:pt x="78" y="108"/>
                  </a:lnTo>
                  <a:lnTo>
                    <a:pt x="50" y="108"/>
                  </a:lnTo>
                  <a:lnTo>
                    <a:pt x="50" y="63"/>
                  </a:lnTo>
                  <a:lnTo>
                    <a:pt x="32" y="63"/>
                  </a:lnTo>
                  <a:lnTo>
                    <a:pt x="32" y="108"/>
                  </a:lnTo>
                  <a:lnTo>
                    <a:pt x="4" y="108"/>
                  </a:lnTo>
                  <a:lnTo>
                    <a:pt x="4" y="125"/>
                  </a:lnTo>
                  <a:lnTo>
                    <a:pt x="67" y="125"/>
                  </a:lnTo>
                  <a:lnTo>
                    <a:pt x="67" y="125"/>
                  </a:lnTo>
                  <a:lnTo>
                    <a:pt x="51" y="144"/>
                  </a:lnTo>
                  <a:lnTo>
                    <a:pt x="35" y="162"/>
                  </a:lnTo>
                  <a:lnTo>
                    <a:pt x="18" y="179"/>
                  </a:lnTo>
                  <a:lnTo>
                    <a:pt x="0" y="195"/>
                  </a:lnTo>
                  <a:lnTo>
                    <a:pt x="12" y="211"/>
                  </a:lnTo>
                  <a:lnTo>
                    <a:pt x="12" y="211"/>
                  </a:lnTo>
                  <a:lnTo>
                    <a:pt x="29" y="195"/>
                  </a:lnTo>
                  <a:lnTo>
                    <a:pt x="46" y="176"/>
                  </a:lnTo>
                  <a:lnTo>
                    <a:pt x="64" y="157"/>
                  </a:lnTo>
                  <a:lnTo>
                    <a:pt x="78" y="138"/>
                  </a:lnTo>
                  <a:lnTo>
                    <a:pt x="78" y="228"/>
                  </a:lnTo>
                  <a:lnTo>
                    <a:pt x="97" y="228"/>
                  </a:lnTo>
                  <a:lnTo>
                    <a:pt x="97" y="138"/>
                  </a:lnTo>
                  <a:lnTo>
                    <a:pt x="97" y="138"/>
                  </a:lnTo>
                  <a:lnTo>
                    <a:pt x="112" y="157"/>
                  </a:lnTo>
                  <a:lnTo>
                    <a:pt x="129" y="176"/>
                  </a:lnTo>
                  <a:lnTo>
                    <a:pt x="147" y="195"/>
                  </a:lnTo>
                  <a:lnTo>
                    <a:pt x="164" y="211"/>
                  </a:lnTo>
                  <a:lnTo>
                    <a:pt x="175" y="195"/>
                  </a:lnTo>
                  <a:lnTo>
                    <a:pt x="175" y="195"/>
                  </a:lnTo>
                  <a:lnTo>
                    <a:pt x="158" y="179"/>
                  </a:lnTo>
                  <a:lnTo>
                    <a:pt x="140" y="162"/>
                  </a:lnTo>
                  <a:lnTo>
                    <a:pt x="124" y="144"/>
                  </a:lnTo>
                  <a:lnTo>
                    <a:pt x="108" y="125"/>
                  </a:lnTo>
                  <a:lnTo>
                    <a:pt x="108" y="1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76" name="Rectangle 294"/>
            <p:cNvSpPr>
              <a:spLocks noChangeAspect="1" noChangeArrowheads="1"/>
            </p:cNvSpPr>
            <p:nvPr userDrawn="1"/>
          </p:nvSpPr>
          <p:spPr bwMode="auto">
            <a:xfrm>
              <a:off x="5636769" y="4580187"/>
              <a:ext cx="66276" cy="40964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77" name="Freeform 295"/>
            <p:cNvSpPr>
              <a:spLocks noChangeAspect="1"/>
            </p:cNvSpPr>
            <p:nvPr userDrawn="1"/>
          </p:nvSpPr>
          <p:spPr bwMode="auto">
            <a:xfrm>
              <a:off x="5293340" y="4531993"/>
              <a:ext cx="313304" cy="198799"/>
            </a:xfrm>
            <a:custGeom>
              <a:avLst/>
              <a:gdLst/>
              <a:ahLst/>
              <a:cxnLst>
                <a:cxn ang="0">
                  <a:pos x="70" y="8"/>
                </a:cxn>
                <a:cxn ang="0">
                  <a:pos x="70" y="8"/>
                </a:cxn>
                <a:cxn ang="0">
                  <a:pos x="65" y="2"/>
                </a:cxn>
                <a:cxn ang="0">
                  <a:pos x="62" y="0"/>
                </a:cxn>
                <a:cxn ang="0">
                  <a:pos x="57" y="0"/>
                </a:cxn>
                <a:cxn ang="0">
                  <a:pos x="57" y="0"/>
                </a:cxn>
                <a:cxn ang="0">
                  <a:pos x="54" y="0"/>
                </a:cxn>
                <a:cxn ang="0">
                  <a:pos x="49" y="3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24" y="30"/>
                </a:cxn>
                <a:cxn ang="0">
                  <a:pos x="0" y="51"/>
                </a:cxn>
                <a:cxn ang="0">
                  <a:pos x="9" y="67"/>
                </a:cxn>
                <a:cxn ang="0">
                  <a:pos x="9" y="67"/>
                </a:cxn>
                <a:cxn ang="0">
                  <a:pos x="35" y="43"/>
                </a:cxn>
                <a:cxn ang="0">
                  <a:pos x="57" y="17"/>
                </a:cxn>
                <a:cxn ang="0">
                  <a:pos x="57" y="17"/>
                </a:cxn>
                <a:cxn ang="0">
                  <a:pos x="74" y="35"/>
                </a:cxn>
                <a:cxn ang="0">
                  <a:pos x="97" y="56"/>
                </a:cxn>
                <a:cxn ang="0">
                  <a:pos x="106" y="41"/>
                </a:cxn>
                <a:cxn ang="0">
                  <a:pos x="106" y="41"/>
                </a:cxn>
                <a:cxn ang="0">
                  <a:pos x="89" y="25"/>
                </a:cxn>
                <a:cxn ang="0">
                  <a:pos x="70" y="8"/>
                </a:cxn>
                <a:cxn ang="0">
                  <a:pos x="70" y="8"/>
                </a:cxn>
              </a:cxnLst>
              <a:rect l="0" t="0" r="r" b="b"/>
              <a:pathLst>
                <a:path w="106" h="67">
                  <a:moveTo>
                    <a:pt x="70" y="8"/>
                  </a:moveTo>
                  <a:lnTo>
                    <a:pt x="70" y="8"/>
                  </a:lnTo>
                  <a:lnTo>
                    <a:pt x="65" y="2"/>
                  </a:lnTo>
                  <a:lnTo>
                    <a:pt x="62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54" y="0"/>
                  </a:lnTo>
                  <a:lnTo>
                    <a:pt x="49" y="3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24" y="30"/>
                  </a:lnTo>
                  <a:lnTo>
                    <a:pt x="0" y="51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35" y="43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74" y="35"/>
                  </a:lnTo>
                  <a:lnTo>
                    <a:pt x="97" y="56"/>
                  </a:lnTo>
                  <a:lnTo>
                    <a:pt x="106" y="41"/>
                  </a:lnTo>
                  <a:lnTo>
                    <a:pt x="106" y="41"/>
                  </a:lnTo>
                  <a:lnTo>
                    <a:pt x="89" y="25"/>
                  </a:lnTo>
                  <a:lnTo>
                    <a:pt x="70" y="8"/>
                  </a:lnTo>
                  <a:lnTo>
                    <a:pt x="7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78" name="Freeform 296"/>
            <p:cNvSpPr>
              <a:spLocks noChangeAspect="1"/>
            </p:cNvSpPr>
            <p:nvPr userDrawn="1"/>
          </p:nvSpPr>
          <p:spPr bwMode="auto">
            <a:xfrm>
              <a:off x="5684970" y="4538018"/>
              <a:ext cx="132552" cy="632541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189"/>
                </a:cxn>
                <a:cxn ang="0">
                  <a:pos x="23" y="189"/>
                </a:cxn>
                <a:cxn ang="0">
                  <a:pos x="21" y="194"/>
                </a:cxn>
                <a:cxn ang="0">
                  <a:pos x="19" y="196"/>
                </a:cxn>
                <a:cxn ang="0">
                  <a:pos x="16" y="196"/>
                </a:cxn>
                <a:cxn ang="0">
                  <a:pos x="0" y="196"/>
                </a:cxn>
                <a:cxn ang="0">
                  <a:pos x="0" y="213"/>
                </a:cxn>
                <a:cxn ang="0">
                  <a:pos x="23" y="213"/>
                </a:cxn>
                <a:cxn ang="0">
                  <a:pos x="23" y="213"/>
                </a:cxn>
                <a:cxn ang="0">
                  <a:pos x="30" y="213"/>
                </a:cxn>
                <a:cxn ang="0">
                  <a:pos x="37" y="208"/>
                </a:cxn>
                <a:cxn ang="0">
                  <a:pos x="40" y="202"/>
                </a:cxn>
                <a:cxn ang="0">
                  <a:pos x="42" y="194"/>
                </a:cxn>
                <a:cxn ang="0">
                  <a:pos x="42" y="0"/>
                </a:cxn>
                <a:cxn ang="0">
                  <a:pos x="23" y="0"/>
                </a:cxn>
              </a:cxnLst>
              <a:rect l="0" t="0" r="r" b="b"/>
              <a:pathLst>
                <a:path w="42" h="213">
                  <a:moveTo>
                    <a:pt x="23" y="0"/>
                  </a:moveTo>
                  <a:lnTo>
                    <a:pt x="23" y="189"/>
                  </a:lnTo>
                  <a:lnTo>
                    <a:pt x="23" y="189"/>
                  </a:lnTo>
                  <a:lnTo>
                    <a:pt x="21" y="194"/>
                  </a:lnTo>
                  <a:lnTo>
                    <a:pt x="19" y="196"/>
                  </a:lnTo>
                  <a:lnTo>
                    <a:pt x="16" y="196"/>
                  </a:lnTo>
                  <a:lnTo>
                    <a:pt x="0" y="196"/>
                  </a:lnTo>
                  <a:lnTo>
                    <a:pt x="0" y="213"/>
                  </a:lnTo>
                  <a:lnTo>
                    <a:pt x="23" y="213"/>
                  </a:lnTo>
                  <a:lnTo>
                    <a:pt x="23" y="213"/>
                  </a:lnTo>
                  <a:lnTo>
                    <a:pt x="30" y="213"/>
                  </a:lnTo>
                  <a:lnTo>
                    <a:pt x="37" y="208"/>
                  </a:lnTo>
                  <a:lnTo>
                    <a:pt x="40" y="202"/>
                  </a:lnTo>
                  <a:lnTo>
                    <a:pt x="42" y="194"/>
                  </a:lnTo>
                  <a:lnTo>
                    <a:pt x="42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79" name="Freeform 297"/>
            <p:cNvSpPr>
              <a:spLocks noChangeAspect="1" noEditPoints="1"/>
            </p:cNvSpPr>
            <p:nvPr userDrawn="1"/>
          </p:nvSpPr>
          <p:spPr bwMode="auto">
            <a:xfrm>
              <a:off x="5293340" y="4646453"/>
              <a:ext cx="313304" cy="518081"/>
            </a:xfrm>
            <a:custGeom>
              <a:avLst/>
              <a:gdLst/>
              <a:ahLst/>
              <a:cxnLst>
                <a:cxn ang="0">
                  <a:pos x="40" y="114"/>
                </a:cxn>
                <a:cxn ang="0">
                  <a:pos x="35" y="116"/>
                </a:cxn>
                <a:cxn ang="0">
                  <a:pos x="30" y="117"/>
                </a:cxn>
                <a:cxn ang="0">
                  <a:pos x="84" y="100"/>
                </a:cxn>
                <a:cxn ang="0">
                  <a:pos x="89" y="100"/>
                </a:cxn>
                <a:cxn ang="0">
                  <a:pos x="96" y="92"/>
                </a:cxn>
                <a:cxn ang="0">
                  <a:pos x="97" y="38"/>
                </a:cxn>
                <a:cxn ang="0">
                  <a:pos x="96" y="31"/>
                </a:cxn>
                <a:cxn ang="0">
                  <a:pos x="89" y="25"/>
                </a:cxn>
                <a:cxn ang="0">
                  <a:pos x="65" y="24"/>
                </a:cxn>
                <a:cxn ang="0">
                  <a:pos x="48" y="0"/>
                </a:cxn>
                <a:cxn ang="0">
                  <a:pos x="27" y="24"/>
                </a:cxn>
                <a:cxn ang="0">
                  <a:pos x="23" y="25"/>
                </a:cxn>
                <a:cxn ang="0">
                  <a:pos x="16" y="31"/>
                </a:cxn>
                <a:cxn ang="0">
                  <a:pos x="15" y="79"/>
                </a:cxn>
                <a:cxn ang="0">
                  <a:pos x="15" y="105"/>
                </a:cxn>
                <a:cxn ang="0">
                  <a:pos x="7" y="143"/>
                </a:cxn>
                <a:cxn ang="0">
                  <a:pos x="15" y="170"/>
                </a:cxn>
                <a:cxn ang="0">
                  <a:pos x="21" y="154"/>
                </a:cxn>
                <a:cxn ang="0">
                  <a:pos x="27" y="160"/>
                </a:cxn>
                <a:cxn ang="0">
                  <a:pos x="27" y="166"/>
                </a:cxn>
                <a:cxn ang="0">
                  <a:pos x="34" y="173"/>
                </a:cxn>
                <a:cxn ang="0">
                  <a:pos x="88" y="173"/>
                </a:cxn>
                <a:cxn ang="0">
                  <a:pos x="94" y="173"/>
                </a:cxn>
                <a:cxn ang="0">
                  <a:pos x="100" y="166"/>
                </a:cxn>
                <a:cxn ang="0">
                  <a:pos x="102" y="128"/>
                </a:cxn>
                <a:cxn ang="0">
                  <a:pos x="100" y="122"/>
                </a:cxn>
                <a:cxn ang="0">
                  <a:pos x="94" y="116"/>
                </a:cxn>
                <a:cxn ang="0">
                  <a:pos x="88" y="114"/>
                </a:cxn>
                <a:cxn ang="0">
                  <a:pos x="32" y="85"/>
                </a:cxn>
                <a:cxn ang="0">
                  <a:pos x="78" y="68"/>
                </a:cxn>
                <a:cxn ang="0">
                  <a:pos x="78" y="81"/>
                </a:cxn>
                <a:cxn ang="0">
                  <a:pos x="75" y="85"/>
                </a:cxn>
                <a:cxn ang="0">
                  <a:pos x="37" y="38"/>
                </a:cxn>
                <a:cxn ang="0">
                  <a:pos x="75" y="38"/>
                </a:cxn>
                <a:cxn ang="0">
                  <a:pos x="78" y="43"/>
                </a:cxn>
                <a:cxn ang="0">
                  <a:pos x="32" y="54"/>
                </a:cxn>
                <a:cxn ang="0">
                  <a:pos x="32" y="43"/>
                </a:cxn>
                <a:cxn ang="0">
                  <a:pos x="37" y="38"/>
                </a:cxn>
                <a:cxn ang="0">
                  <a:pos x="83" y="154"/>
                </a:cxn>
                <a:cxn ang="0">
                  <a:pos x="83" y="157"/>
                </a:cxn>
                <a:cxn ang="0">
                  <a:pos x="48" y="157"/>
                </a:cxn>
                <a:cxn ang="0">
                  <a:pos x="45" y="157"/>
                </a:cxn>
                <a:cxn ang="0">
                  <a:pos x="45" y="133"/>
                </a:cxn>
                <a:cxn ang="0">
                  <a:pos x="45" y="130"/>
                </a:cxn>
                <a:cxn ang="0">
                  <a:pos x="80" y="128"/>
                </a:cxn>
                <a:cxn ang="0">
                  <a:pos x="83" y="130"/>
                </a:cxn>
                <a:cxn ang="0">
                  <a:pos x="83" y="154"/>
                </a:cxn>
              </a:cxnLst>
              <a:rect l="0" t="0" r="r" b="b"/>
              <a:pathLst>
                <a:path w="102" h="173">
                  <a:moveTo>
                    <a:pt x="88" y="114"/>
                  </a:moveTo>
                  <a:lnTo>
                    <a:pt x="40" y="114"/>
                  </a:lnTo>
                  <a:lnTo>
                    <a:pt x="40" y="114"/>
                  </a:lnTo>
                  <a:lnTo>
                    <a:pt x="35" y="116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2" y="100"/>
                  </a:lnTo>
                  <a:lnTo>
                    <a:pt x="84" y="100"/>
                  </a:lnTo>
                  <a:lnTo>
                    <a:pt x="84" y="100"/>
                  </a:lnTo>
                  <a:lnTo>
                    <a:pt x="89" y="100"/>
                  </a:lnTo>
                  <a:lnTo>
                    <a:pt x="94" y="97"/>
                  </a:lnTo>
                  <a:lnTo>
                    <a:pt x="96" y="92"/>
                  </a:lnTo>
                  <a:lnTo>
                    <a:pt x="97" y="87"/>
                  </a:lnTo>
                  <a:lnTo>
                    <a:pt x="97" y="38"/>
                  </a:lnTo>
                  <a:lnTo>
                    <a:pt x="97" y="38"/>
                  </a:lnTo>
                  <a:lnTo>
                    <a:pt x="96" y="31"/>
                  </a:lnTo>
                  <a:lnTo>
                    <a:pt x="94" y="27"/>
                  </a:lnTo>
                  <a:lnTo>
                    <a:pt x="89" y="25"/>
                  </a:lnTo>
                  <a:lnTo>
                    <a:pt x="84" y="24"/>
                  </a:lnTo>
                  <a:lnTo>
                    <a:pt x="65" y="24"/>
                  </a:lnTo>
                  <a:lnTo>
                    <a:pt x="65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3" y="25"/>
                  </a:lnTo>
                  <a:lnTo>
                    <a:pt x="18" y="27"/>
                  </a:lnTo>
                  <a:lnTo>
                    <a:pt x="16" y="31"/>
                  </a:lnTo>
                  <a:lnTo>
                    <a:pt x="15" y="38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5" y="105"/>
                  </a:lnTo>
                  <a:lnTo>
                    <a:pt x="11" y="125"/>
                  </a:lnTo>
                  <a:lnTo>
                    <a:pt x="7" y="143"/>
                  </a:lnTo>
                  <a:lnTo>
                    <a:pt x="0" y="160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21" y="154"/>
                  </a:lnTo>
                  <a:lnTo>
                    <a:pt x="27" y="138"/>
                  </a:lnTo>
                  <a:lnTo>
                    <a:pt x="27" y="160"/>
                  </a:lnTo>
                  <a:lnTo>
                    <a:pt x="27" y="160"/>
                  </a:lnTo>
                  <a:lnTo>
                    <a:pt x="27" y="166"/>
                  </a:lnTo>
                  <a:lnTo>
                    <a:pt x="30" y="170"/>
                  </a:lnTo>
                  <a:lnTo>
                    <a:pt x="34" y="173"/>
                  </a:lnTo>
                  <a:lnTo>
                    <a:pt x="40" y="173"/>
                  </a:lnTo>
                  <a:lnTo>
                    <a:pt x="88" y="173"/>
                  </a:lnTo>
                  <a:lnTo>
                    <a:pt x="88" y="173"/>
                  </a:lnTo>
                  <a:lnTo>
                    <a:pt x="94" y="173"/>
                  </a:lnTo>
                  <a:lnTo>
                    <a:pt x="97" y="170"/>
                  </a:lnTo>
                  <a:lnTo>
                    <a:pt x="100" y="166"/>
                  </a:lnTo>
                  <a:lnTo>
                    <a:pt x="102" y="160"/>
                  </a:lnTo>
                  <a:lnTo>
                    <a:pt x="102" y="128"/>
                  </a:lnTo>
                  <a:lnTo>
                    <a:pt x="102" y="128"/>
                  </a:lnTo>
                  <a:lnTo>
                    <a:pt x="100" y="122"/>
                  </a:lnTo>
                  <a:lnTo>
                    <a:pt x="97" y="117"/>
                  </a:lnTo>
                  <a:lnTo>
                    <a:pt x="94" y="116"/>
                  </a:lnTo>
                  <a:lnTo>
                    <a:pt x="88" y="114"/>
                  </a:lnTo>
                  <a:lnTo>
                    <a:pt x="88" y="114"/>
                  </a:lnTo>
                  <a:close/>
                  <a:moveTo>
                    <a:pt x="75" y="85"/>
                  </a:moveTo>
                  <a:lnTo>
                    <a:pt x="32" y="85"/>
                  </a:lnTo>
                  <a:lnTo>
                    <a:pt x="32" y="68"/>
                  </a:lnTo>
                  <a:lnTo>
                    <a:pt x="78" y="68"/>
                  </a:lnTo>
                  <a:lnTo>
                    <a:pt x="78" y="81"/>
                  </a:lnTo>
                  <a:lnTo>
                    <a:pt x="78" y="81"/>
                  </a:lnTo>
                  <a:lnTo>
                    <a:pt x="78" y="84"/>
                  </a:lnTo>
                  <a:lnTo>
                    <a:pt x="75" y="85"/>
                  </a:lnTo>
                  <a:lnTo>
                    <a:pt x="75" y="85"/>
                  </a:lnTo>
                  <a:close/>
                  <a:moveTo>
                    <a:pt x="37" y="38"/>
                  </a:moveTo>
                  <a:lnTo>
                    <a:pt x="75" y="38"/>
                  </a:lnTo>
                  <a:lnTo>
                    <a:pt x="75" y="38"/>
                  </a:lnTo>
                  <a:lnTo>
                    <a:pt x="78" y="39"/>
                  </a:lnTo>
                  <a:lnTo>
                    <a:pt x="78" y="43"/>
                  </a:lnTo>
                  <a:lnTo>
                    <a:pt x="78" y="54"/>
                  </a:lnTo>
                  <a:lnTo>
                    <a:pt x="32" y="54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4" y="39"/>
                  </a:lnTo>
                  <a:lnTo>
                    <a:pt x="37" y="38"/>
                  </a:lnTo>
                  <a:lnTo>
                    <a:pt x="37" y="38"/>
                  </a:lnTo>
                  <a:close/>
                  <a:moveTo>
                    <a:pt x="83" y="154"/>
                  </a:moveTo>
                  <a:lnTo>
                    <a:pt x="83" y="154"/>
                  </a:lnTo>
                  <a:lnTo>
                    <a:pt x="83" y="157"/>
                  </a:lnTo>
                  <a:lnTo>
                    <a:pt x="80" y="157"/>
                  </a:lnTo>
                  <a:lnTo>
                    <a:pt x="48" y="157"/>
                  </a:lnTo>
                  <a:lnTo>
                    <a:pt x="48" y="157"/>
                  </a:lnTo>
                  <a:lnTo>
                    <a:pt x="45" y="157"/>
                  </a:lnTo>
                  <a:lnTo>
                    <a:pt x="45" y="154"/>
                  </a:lnTo>
                  <a:lnTo>
                    <a:pt x="45" y="133"/>
                  </a:lnTo>
                  <a:lnTo>
                    <a:pt x="45" y="133"/>
                  </a:lnTo>
                  <a:lnTo>
                    <a:pt x="45" y="130"/>
                  </a:lnTo>
                  <a:lnTo>
                    <a:pt x="48" y="128"/>
                  </a:lnTo>
                  <a:lnTo>
                    <a:pt x="80" y="128"/>
                  </a:lnTo>
                  <a:lnTo>
                    <a:pt x="80" y="128"/>
                  </a:lnTo>
                  <a:lnTo>
                    <a:pt x="83" y="130"/>
                  </a:lnTo>
                  <a:lnTo>
                    <a:pt x="83" y="133"/>
                  </a:lnTo>
                  <a:lnTo>
                    <a:pt x="83" y="1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80" name="Freeform 298"/>
            <p:cNvSpPr>
              <a:spLocks noChangeAspect="1" noEditPoints="1"/>
            </p:cNvSpPr>
            <p:nvPr userDrawn="1"/>
          </p:nvSpPr>
          <p:spPr bwMode="auto">
            <a:xfrm>
              <a:off x="5956098" y="4538018"/>
              <a:ext cx="530207" cy="644589"/>
            </a:xfrm>
            <a:custGeom>
              <a:avLst/>
              <a:gdLst/>
              <a:ahLst/>
              <a:cxnLst>
                <a:cxn ang="0">
                  <a:pos x="155" y="184"/>
                </a:cxn>
                <a:cxn ang="0">
                  <a:pos x="152" y="192"/>
                </a:cxn>
                <a:cxn ang="0">
                  <a:pos x="146" y="196"/>
                </a:cxn>
                <a:cxn ang="0">
                  <a:pos x="136" y="196"/>
                </a:cxn>
                <a:cxn ang="0">
                  <a:pos x="127" y="196"/>
                </a:cxn>
                <a:cxn ang="0">
                  <a:pos x="122" y="196"/>
                </a:cxn>
                <a:cxn ang="0">
                  <a:pos x="119" y="189"/>
                </a:cxn>
                <a:cxn ang="0">
                  <a:pos x="117" y="142"/>
                </a:cxn>
                <a:cxn ang="0">
                  <a:pos x="166" y="126"/>
                </a:cxn>
                <a:cxn ang="0">
                  <a:pos x="117" y="86"/>
                </a:cxn>
                <a:cxn ang="0">
                  <a:pos x="139" y="75"/>
                </a:cxn>
                <a:cxn ang="0">
                  <a:pos x="166" y="95"/>
                </a:cxn>
                <a:cxn ang="0">
                  <a:pos x="176" y="78"/>
                </a:cxn>
                <a:cxn ang="0">
                  <a:pos x="144" y="56"/>
                </a:cxn>
                <a:cxn ang="0">
                  <a:pos x="165" y="34"/>
                </a:cxn>
                <a:cxn ang="0">
                  <a:pos x="152" y="22"/>
                </a:cxn>
                <a:cxn ang="0">
                  <a:pos x="132" y="45"/>
                </a:cxn>
                <a:cxn ang="0">
                  <a:pos x="119" y="34"/>
                </a:cxn>
                <a:cxn ang="0">
                  <a:pos x="127" y="0"/>
                </a:cxn>
                <a:cxn ang="0">
                  <a:pos x="108" y="22"/>
                </a:cxn>
                <a:cxn ang="0">
                  <a:pos x="98" y="11"/>
                </a:cxn>
                <a:cxn ang="0">
                  <a:pos x="95" y="7"/>
                </a:cxn>
                <a:cxn ang="0">
                  <a:pos x="85" y="3"/>
                </a:cxn>
                <a:cxn ang="0">
                  <a:pos x="32" y="2"/>
                </a:cxn>
                <a:cxn ang="0">
                  <a:pos x="70" y="18"/>
                </a:cxn>
                <a:cxn ang="0">
                  <a:pos x="57" y="32"/>
                </a:cxn>
                <a:cxn ang="0">
                  <a:pos x="43" y="46"/>
                </a:cxn>
                <a:cxn ang="0">
                  <a:pos x="11" y="34"/>
                </a:cxn>
                <a:cxn ang="0">
                  <a:pos x="30" y="57"/>
                </a:cxn>
                <a:cxn ang="0">
                  <a:pos x="14" y="68"/>
                </a:cxn>
                <a:cxn ang="0">
                  <a:pos x="8" y="95"/>
                </a:cxn>
                <a:cxn ang="0">
                  <a:pos x="35" y="75"/>
                </a:cxn>
                <a:cxn ang="0">
                  <a:pos x="54" y="86"/>
                </a:cxn>
                <a:cxn ang="0">
                  <a:pos x="54" y="95"/>
                </a:cxn>
                <a:cxn ang="0">
                  <a:pos x="8" y="126"/>
                </a:cxn>
                <a:cxn ang="0">
                  <a:pos x="49" y="142"/>
                </a:cxn>
                <a:cxn ang="0">
                  <a:pos x="43" y="159"/>
                </a:cxn>
                <a:cxn ang="0">
                  <a:pos x="35" y="175"/>
                </a:cxn>
                <a:cxn ang="0">
                  <a:pos x="6" y="199"/>
                </a:cxn>
                <a:cxn ang="0">
                  <a:pos x="16" y="215"/>
                </a:cxn>
                <a:cxn ang="0">
                  <a:pos x="35" y="200"/>
                </a:cxn>
                <a:cxn ang="0">
                  <a:pos x="51" y="184"/>
                </a:cxn>
                <a:cxn ang="0">
                  <a:pos x="62" y="164"/>
                </a:cxn>
                <a:cxn ang="0">
                  <a:pos x="68" y="142"/>
                </a:cxn>
                <a:cxn ang="0">
                  <a:pos x="100" y="191"/>
                </a:cxn>
                <a:cxn ang="0">
                  <a:pos x="100" y="200"/>
                </a:cxn>
                <a:cxn ang="0">
                  <a:pos x="108" y="210"/>
                </a:cxn>
                <a:cxn ang="0">
                  <a:pos x="122" y="213"/>
                </a:cxn>
                <a:cxn ang="0">
                  <a:pos x="136" y="213"/>
                </a:cxn>
                <a:cxn ang="0">
                  <a:pos x="149" y="213"/>
                </a:cxn>
                <a:cxn ang="0">
                  <a:pos x="160" y="211"/>
                </a:cxn>
                <a:cxn ang="0">
                  <a:pos x="166" y="207"/>
                </a:cxn>
                <a:cxn ang="0">
                  <a:pos x="171" y="191"/>
                </a:cxn>
                <a:cxn ang="0">
                  <a:pos x="155" y="165"/>
                </a:cxn>
                <a:cxn ang="0">
                  <a:pos x="87" y="24"/>
                </a:cxn>
                <a:cxn ang="0">
                  <a:pos x="97" y="35"/>
                </a:cxn>
                <a:cxn ang="0">
                  <a:pos x="133" y="70"/>
                </a:cxn>
                <a:cxn ang="0">
                  <a:pos x="41" y="70"/>
                </a:cxn>
                <a:cxn ang="0">
                  <a:pos x="87" y="24"/>
                </a:cxn>
                <a:cxn ang="0">
                  <a:pos x="71" y="126"/>
                </a:cxn>
                <a:cxn ang="0">
                  <a:pos x="73" y="97"/>
                </a:cxn>
                <a:cxn ang="0">
                  <a:pos x="100" y="86"/>
                </a:cxn>
                <a:cxn ang="0">
                  <a:pos x="71" y="126"/>
                </a:cxn>
              </a:cxnLst>
              <a:rect l="0" t="0" r="r" b="b"/>
              <a:pathLst>
                <a:path w="176" h="215">
                  <a:moveTo>
                    <a:pt x="155" y="184"/>
                  </a:moveTo>
                  <a:lnTo>
                    <a:pt x="155" y="184"/>
                  </a:lnTo>
                  <a:lnTo>
                    <a:pt x="154" y="189"/>
                  </a:lnTo>
                  <a:lnTo>
                    <a:pt x="152" y="192"/>
                  </a:lnTo>
                  <a:lnTo>
                    <a:pt x="151" y="196"/>
                  </a:lnTo>
                  <a:lnTo>
                    <a:pt x="146" y="196"/>
                  </a:lnTo>
                  <a:lnTo>
                    <a:pt x="146" y="196"/>
                  </a:lnTo>
                  <a:lnTo>
                    <a:pt x="136" y="196"/>
                  </a:lnTo>
                  <a:lnTo>
                    <a:pt x="136" y="196"/>
                  </a:lnTo>
                  <a:lnTo>
                    <a:pt x="127" y="196"/>
                  </a:lnTo>
                  <a:lnTo>
                    <a:pt x="127" y="196"/>
                  </a:lnTo>
                  <a:lnTo>
                    <a:pt x="122" y="196"/>
                  </a:lnTo>
                  <a:lnTo>
                    <a:pt x="120" y="192"/>
                  </a:lnTo>
                  <a:lnTo>
                    <a:pt x="119" y="189"/>
                  </a:lnTo>
                  <a:lnTo>
                    <a:pt x="117" y="184"/>
                  </a:lnTo>
                  <a:lnTo>
                    <a:pt x="117" y="142"/>
                  </a:lnTo>
                  <a:lnTo>
                    <a:pt x="166" y="142"/>
                  </a:lnTo>
                  <a:lnTo>
                    <a:pt x="166" y="126"/>
                  </a:lnTo>
                  <a:lnTo>
                    <a:pt x="117" y="126"/>
                  </a:lnTo>
                  <a:lnTo>
                    <a:pt x="117" y="86"/>
                  </a:lnTo>
                  <a:lnTo>
                    <a:pt x="139" y="86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66" y="95"/>
                  </a:lnTo>
                  <a:lnTo>
                    <a:pt x="176" y="78"/>
                  </a:lnTo>
                  <a:lnTo>
                    <a:pt x="176" y="78"/>
                  </a:lnTo>
                  <a:lnTo>
                    <a:pt x="159" y="68"/>
                  </a:lnTo>
                  <a:lnTo>
                    <a:pt x="144" y="56"/>
                  </a:lnTo>
                  <a:lnTo>
                    <a:pt x="144" y="56"/>
                  </a:lnTo>
                  <a:lnTo>
                    <a:pt x="165" y="34"/>
                  </a:lnTo>
                  <a:lnTo>
                    <a:pt x="152" y="22"/>
                  </a:lnTo>
                  <a:lnTo>
                    <a:pt x="152" y="22"/>
                  </a:lnTo>
                  <a:lnTo>
                    <a:pt x="132" y="45"/>
                  </a:lnTo>
                  <a:lnTo>
                    <a:pt x="132" y="45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39" y="11"/>
                  </a:lnTo>
                  <a:lnTo>
                    <a:pt x="127" y="0"/>
                  </a:lnTo>
                  <a:lnTo>
                    <a:pt x="127" y="0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95" y="7"/>
                  </a:lnTo>
                  <a:lnTo>
                    <a:pt x="90" y="3"/>
                  </a:lnTo>
                  <a:lnTo>
                    <a:pt x="85" y="3"/>
                  </a:lnTo>
                  <a:lnTo>
                    <a:pt x="79" y="2"/>
                  </a:lnTo>
                  <a:lnTo>
                    <a:pt x="32" y="2"/>
                  </a:lnTo>
                  <a:lnTo>
                    <a:pt x="32" y="18"/>
                  </a:lnTo>
                  <a:lnTo>
                    <a:pt x="70" y="18"/>
                  </a:lnTo>
                  <a:lnTo>
                    <a:pt x="70" y="18"/>
                  </a:lnTo>
                  <a:lnTo>
                    <a:pt x="57" y="32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24" y="22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14" y="68"/>
                  </a:lnTo>
                  <a:lnTo>
                    <a:pt x="0" y="78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35" y="75"/>
                  </a:lnTo>
                  <a:lnTo>
                    <a:pt x="35" y="86"/>
                  </a:lnTo>
                  <a:lnTo>
                    <a:pt x="54" y="86"/>
                  </a:lnTo>
                  <a:lnTo>
                    <a:pt x="54" y="95"/>
                  </a:lnTo>
                  <a:lnTo>
                    <a:pt x="54" y="95"/>
                  </a:lnTo>
                  <a:lnTo>
                    <a:pt x="52" y="126"/>
                  </a:lnTo>
                  <a:lnTo>
                    <a:pt x="8" y="126"/>
                  </a:lnTo>
                  <a:lnTo>
                    <a:pt x="8" y="142"/>
                  </a:lnTo>
                  <a:lnTo>
                    <a:pt x="49" y="142"/>
                  </a:lnTo>
                  <a:lnTo>
                    <a:pt x="49" y="142"/>
                  </a:lnTo>
                  <a:lnTo>
                    <a:pt x="43" y="159"/>
                  </a:lnTo>
                  <a:lnTo>
                    <a:pt x="39" y="167"/>
                  </a:lnTo>
                  <a:lnTo>
                    <a:pt x="35" y="175"/>
                  </a:lnTo>
                  <a:lnTo>
                    <a:pt x="22" y="188"/>
                  </a:lnTo>
                  <a:lnTo>
                    <a:pt x="6" y="199"/>
                  </a:lnTo>
                  <a:lnTo>
                    <a:pt x="16" y="215"/>
                  </a:lnTo>
                  <a:lnTo>
                    <a:pt x="16" y="215"/>
                  </a:lnTo>
                  <a:lnTo>
                    <a:pt x="25" y="208"/>
                  </a:lnTo>
                  <a:lnTo>
                    <a:pt x="35" y="200"/>
                  </a:lnTo>
                  <a:lnTo>
                    <a:pt x="43" y="192"/>
                  </a:lnTo>
                  <a:lnTo>
                    <a:pt x="51" y="184"/>
                  </a:lnTo>
                  <a:lnTo>
                    <a:pt x="57" y="175"/>
                  </a:lnTo>
                  <a:lnTo>
                    <a:pt x="62" y="164"/>
                  </a:lnTo>
                  <a:lnTo>
                    <a:pt x="65" y="154"/>
                  </a:lnTo>
                  <a:lnTo>
                    <a:pt x="68" y="142"/>
                  </a:lnTo>
                  <a:lnTo>
                    <a:pt x="100" y="142"/>
                  </a:lnTo>
                  <a:lnTo>
                    <a:pt x="100" y="191"/>
                  </a:lnTo>
                  <a:lnTo>
                    <a:pt x="100" y="191"/>
                  </a:lnTo>
                  <a:lnTo>
                    <a:pt x="100" y="200"/>
                  </a:lnTo>
                  <a:lnTo>
                    <a:pt x="105" y="207"/>
                  </a:lnTo>
                  <a:lnTo>
                    <a:pt x="108" y="210"/>
                  </a:lnTo>
                  <a:lnTo>
                    <a:pt x="111" y="211"/>
                  </a:lnTo>
                  <a:lnTo>
                    <a:pt x="122" y="213"/>
                  </a:lnTo>
                  <a:lnTo>
                    <a:pt x="122" y="213"/>
                  </a:lnTo>
                  <a:lnTo>
                    <a:pt x="136" y="213"/>
                  </a:lnTo>
                  <a:lnTo>
                    <a:pt x="136" y="213"/>
                  </a:lnTo>
                  <a:lnTo>
                    <a:pt x="149" y="213"/>
                  </a:lnTo>
                  <a:lnTo>
                    <a:pt x="149" y="213"/>
                  </a:lnTo>
                  <a:lnTo>
                    <a:pt x="160" y="211"/>
                  </a:lnTo>
                  <a:lnTo>
                    <a:pt x="163" y="210"/>
                  </a:lnTo>
                  <a:lnTo>
                    <a:pt x="166" y="207"/>
                  </a:lnTo>
                  <a:lnTo>
                    <a:pt x="171" y="200"/>
                  </a:lnTo>
                  <a:lnTo>
                    <a:pt x="171" y="191"/>
                  </a:lnTo>
                  <a:lnTo>
                    <a:pt x="171" y="165"/>
                  </a:lnTo>
                  <a:lnTo>
                    <a:pt x="155" y="165"/>
                  </a:lnTo>
                  <a:lnTo>
                    <a:pt x="155" y="184"/>
                  </a:lnTo>
                  <a:close/>
                  <a:moveTo>
                    <a:pt x="87" y="24"/>
                  </a:moveTo>
                  <a:lnTo>
                    <a:pt x="87" y="24"/>
                  </a:lnTo>
                  <a:lnTo>
                    <a:pt x="97" y="35"/>
                  </a:lnTo>
                  <a:lnTo>
                    <a:pt x="108" y="48"/>
                  </a:lnTo>
                  <a:lnTo>
                    <a:pt x="133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66" y="48"/>
                  </a:lnTo>
                  <a:lnTo>
                    <a:pt x="87" y="24"/>
                  </a:lnTo>
                  <a:lnTo>
                    <a:pt x="87" y="24"/>
                  </a:lnTo>
                  <a:close/>
                  <a:moveTo>
                    <a:pt x="71" y="126"/>
                  </a:moveTo>
                  <a:lnTo>
                    <a:pt x="71" y="126"/>
                  </a:lnTo>
                  <a:lnTo>
                    <a:pt x="73" y="97"/>
                  </a:lnTo>
                  <a:lnTo>
                    <a:pt x="73" y="86"/>
                  </a:lnTo>
                  <a:lnTo>
                    <a:pt x="100" y="86"/>
                  </a:lnTo>
                  <a:lnTo>
                    <a:pt x="100" y="126"/>
                  </a:lnTo>
                  <a:lnTo>
                    <a:pt x="71" y="1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81" name="Freeform 299"/>
            <p:cNvSpPr>
              <a:spLocks noChangeAspect="1" noEditPoints="1"/>
            </p:cNvSpPr>
            <p:nvPr userDrawn="1"/>
          </p:nvSpPr>
          <p:spPr bwMode="auto">
            <a:xfrm>
              <a:off x="2889333" y="6134431"/>
              <a:ext cx="198828" cy="198799"/>
            </a:xfrm>
            <a:custGeom>
              <a:avLst/>
              <a:gdLst/>
              <a:ahLst/>
              <a:cxnLst>
                <a:cxn ang="0">
                  <a:pos x="65" y="39"/>
                </a:cxn>
                <a:cxn ang="0">
                  <a:pos x="19" y="39"/>
                </a:cxn>
                <a:cxn ang="0">
                  <a:pos x="19" y="39"/>
                </a:cxn>
                <a:cxn ang="0">
                  <a:pos x="21" y="44"/>
                </a:cxn>
                <a:cxn ang="0">
                  <a:pos x="24" y="47"/>
                </a:cxn>
                <a:cxn ang="0">
                  <a:pos x="29" y="50"/>
                </a:cxn>
                <a:cxn ang="0">
                  <a:pos x="35" y="52"/>
                </a:cxn>
                <a:cxn ang="0">
                  <a:pos x="35" y="52"/>
                </a:cxn>
                <a:cxn ang="0">
                  <a:pos x="40" y="50"/>
                </a:cxn>
                <a:cxn ang="0">
                  <a:pos x="43" y="49"/>
                </a:cxn>
                <a:cxn ang="0">
                  <a:pos x="49" y="44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56" y="60"/>
                </a:cxn>
                <a:cxn ang="0">
                  <a:pos x="49" y="63"/>
                </a:cxn>
                <a:cxn ang="0">
                  <a:pos x="43" y="66"/>
                </a:cxn>
                <a:cxn ang="0">
                  <a:pos x="35" y="66"/>
                </a:cxn>
                <a:cxn ang="0">
                  <a:pos x="35" y="66"/>
                </a:cxn>
                <a:cxn ang="0">
                  <a:pos x="27" y="66"/>
                </a:cxn>
                <a:cxn ang="0">
                  <a:pos x="21" y="65"/>
                </a:cxn>
                <a:cxn ang="0">
                  <a:pos x="14" y="61"/>
                </a:cxn>
                <a:cxn ang="0">
                  <a:pos x="10" y="57"/>
                </a:cxn>
                <a:cxn ang="0">
                  <a:pos x="5" y="52"/>
                </a:cxn>
                <a:cxn ang="0">
                  <a:pos x="2" y="47"/>
                </a:cxn>
                <a:cxn ang="0">
                  <a:pos x="0" y="41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2" y="20"/>
                </a:cxn>
                <a:cxn ang="0">
                  <a:pos x="5" y="14"/>
                </a:cxn>
                <a:cxn ang="0">
                  <a:pos x="8" y="9"/>
                </a:cxn>
                <a:cxn ang="0">
                  <a:pos x="13" y="4"/>
                </a:cxn>
                <a:cxn ang="0">
                  <a:pos x="19" y="1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8" y="1"/>
                </a:cxn>
                <a:cxn ang="0">
                  <a:pos x="53" y="6"/>
                </a:cxn>
                <a:cxn ang="0">
                  <a:pos x="57" y="11"/>
                </a:cxn>
                <a:cxn ang="0">
                  <a:pos x="62" y="15"/>
                </a:cxn>
                <a:cxn ang="0">
                  <a:pos x="64" y="23"/>
                </a:cxn>
                <a:cxn ang="0">
                  <a:pos x="65" y="30"/>
                </a:cxn>
                <a:cxn ang="0">
                  <a:pos x="65" y="39"/>
                </a:cxn>
                <a:cxn ang="0">
                  <a:pos x="65" y="39"/>
                </a:cxn>
                <a:cxn ang="0">
                  <a:pos x="46" y="25"/>
                </a:cxn>
                <a:cxn ang="0">
                  <a:pos x="46" y="25"/>
                </a:cxn>
                <a:cxn ang="0">
                  <a:pos x="45" y="20"/>
                </a:cxn>
                <a:cxn ang="0">
                  <a:pos x="41" y="17"/>
                </a:cxn>
                <a:cxn ang="0">
                  <a:pos x="38" y="14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27" y="14"/>
                </a:cxn>
                <a:cxn ang="0">
                  <a:pos x="24" y="17"/>
                </a:cxn>
                <a:cxn ang="0">
                  <a:pos x="21" y="20"/>
                </a:cxn>
                <a:cxn ang="0">
                  <a:pos x="19" y="25"/>
                </a:cxn>
                <a:cxn ang="0">
                  <a:pos x="46" y="25"/>
                </a:cxn>
              </a:cxnLst>
              <a:rect l="0" t="0" r="r" b="b"/>
              <a:pathLst>
                <a:path w="65" h="66">
                  <a:moveTo>
                    <a:pt x="65" y="39"/>
                  </a:moveTo>
                  <a:lnTo>
                    <a:pt x="19" y="39"/>
                  </a:lnTo>
                  <a:lnTo>
                    <a:pt x="19" y="39"/>
                  </a:lnTo>
                  <a:lnTo>
                    <a:pt x="21" y="44"/>
                  </a:lnTo>
                  <a:lnTo>
                    <a:pt x="24" y="47"/>
                  </a:lnTo>
                  <a:lnTo>
                    <a:pt x="29" y="50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40" y="50"/>
                  </a:lnTo>
                  <a:lnTo>
                    <a:pt x="43" y="49"/>
                  </a:lnTo>
                  <a:lnTo>
                    <a:pt x="49" y="4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6" y="60"/>
                  </a:lnTo>
                  <a:lnTo>
                    <a:pt x="49" y="63"/>
                  </a:lnTo>
                  <a:lnTo>
                    <a:pt x="43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27" y="66"/>
                  </a:lnTo>
                  <a:lnTo>
                    <a:pt x="21" y="65"/>
                  </a:lnTo>
                  <a:lnTo>
                    <a:pt x="14" y="61"/>
                  </a:lnTo>
                  <a:lnTo>
                    <a:pt x="10" y="57"/>
                  </a:lnTo>
                  <a:lnTo>
                    <a:pt x="5" y="52"/>
                  </a:lnTo>
                  <a:lnTo>
                    <a:pt x="2" y="47"/>
                  </a:lnTo>
                  <a:lnTo>
                    <a:pt x="0" y="4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8" y="9"/>
                  </a:lnTo>
                  <a:lnTo>
                    <a:pt x="13" y="4"/>
                  </a:lnTo>
                  <a:lnTo>
                    <a:pt x="19" y="1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8" y="1"/>
                  </a:lnTo>
                  <a:lnTo>
                    <a:pt x="53" y="6"/>
                  </a:lnTo>
                  <a:lnTo>
                    <a:pt x="57" y="11"/>
                  </a:lnTo>
                  <a:lnTo>
                    <a:pt x="62" y="15"/>
                  </a:lnTo>
                  <a:lnTo>
                    <a:pt x="64" y="23"/>
                  </a:lnTo>
                  <a:lnTo>
                    <a:pt x="65" y="30"/>
                  </a:lnTo>
                  <a:lnTo>
                    <a:pt x="65" y="39"/>
                  </a:lnTo>
                  <a:lnTo>
                    <a:pt x="65" y="39"/>
                  </a:lnTo>
                  <a:close/>
                  <a:moveTo>
                    <a:pt x="46" y="25"/>
                  </a:moveTo>
                  <a:lnTo>
                    <a:pt x="46" y="25"/>
                  </a:lnTo>
                  <a:lnTo>
                    <a:pt x="45" y="20"/>
                  </a:lnTo>
                  <a:lnTo>
                    <a:pt x="41" y="17"/>
                  </a:lnTo>
                  <a:lnTo>
                    <a:pt x="38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27" y="14"/>
                  </a:lnTo>
                  <a:lnTo>
                    <a:pt x="24" y="17"/>
                  </a:lnTo>
                  <a:lnTo>
                    <a:pt x="21" y="20"/>
                  </a:lnTo>
                  <a:lnTo>
                    <a:pt x="19" y="25"/>
                  </a:lnTo>
                  <a:lnTo>
                    <a:pt x="46" y="25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82" name="Freeform 300"/>
            <p:cNvSpPr>
              <a:spLocks noChangeAspect="1"/>
            </p:cNvSpPr>
            <p:nvPr userDrawn="1"/>
          </p:nvSpPr>
          <p:spPr bwMode="auto">
            <a:xfrm>
              <a:off x="2696530" y="6134431"/>
              <a:ext cx="132552" cy="18072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0" y="1"/>
                </a:cxn>
                <a:cxn ang="0">
                  <a:pos x="20" y="11"/>
                </a:cxn>
                <a:cxn ang="0">
                  <a:pos x="20" y="11"/>
                </a:cxn>
                <a:cxn ang="0">
                  <a:pos x="20" y="11"/>
                </a:cxn>
                <a:cxn ang="0">
                  <a:pos x="24" y="6"/>
                </a:cxn>
                <a:cxn ang="0">
                  <a:pos x="28" y="3"/>
                </a:cxn>
                <a:cxn ang="0">
                  <a:pos x="33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46" y="0"/>
                </a:cxn>
                <a:cxn ang="0">
                  <a:pos x="46" y="19"/>
                </a:cxn>
                <a:cxn ang="0">
                  <a:pos x="46" y="19"/>
                </a:cxn>
                <a:cxn ang="0">
                  <a:pos x="36" y="17"/>
                </a:cxn>
                <a:cxn ang="0">
                  <a:pos x="36" y="17"/>
                </a:cxn>
                <a:cxn ang="0">
                  <a:pos x="30" y="17"/>
                </a:cxn>
                <a:cxn ang="0">
                  <a:pos x="25" y="20"/>
                </a:cxn>
                <a:cxn ang="0">
                  <a:pos x="22" y="27"/>
                </a:cxn>
                <a:cxn ang="0">
                  <a:pos x="20" y="36"/>
                </a:cxn>
                <a:cxn ang="0">
                  <a:pos x="20" y="65"/>
                </a:cxn>
                <a:cxn ang="0">
                  <a:pos x="0" y="65"/>
                </a:cxn>
                <a:cxn ang="0">
                  <a:pos x="0" y="1"/>
                </a:cxn>
              </a:cxnLst>
              <a:rect l="0" t="0" r="r" b="b"/>
              <a:pathLst>
                <a:path w="46" h="65">
                  <a:moveTo>
                    <a:pt x="0" y="1"/>
                  </a:moveTo>
                  <a:lnTo>
                    <a:pt x="20" y="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4" y="6"/>
                  </a:lnTo>
                  <a:lnTo>
                    <a:pt x="28" y="3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0" y="17"/>
                  </a:lnTo>
                  <a:lnTo>
                    <a:pt x="25" y="20"/>
                  </a:lnTo>
                  <a:lnTo>
                    <a:pt x="22" y="27"/>
                  </a:lnTo>
                  <a:lnTo>
                    <a:pt x="20" y="36"/>
                  </a:lnTo>
                  <a:lnTo>
                    <a:pt x="20" y="65"/>
                  </a:lnTo>
                  <a:lnTo>
                    <a:pt x="0" y="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83" name="Freeform 301"/>
            <p:cNvSpPr>
              <a:spLocks noChangeAspect="1"/>
            </p:cNvSpPr>
            <p:nvPr userDrawn="1"/>
          </p:nvSpPr>
          <p:spPr bwMode="auto">
            <a:xfrm>
              <a:off x="7010487" y="6266963"/>
              <a:ext cx="66276" cy="7229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6" y="2"/>
                </a:cxn>
                <a:cxn ang="0">
                  <a:pos x="21" y="3"/>
                </a:cxn>
                <a:cxn ang="0">
                  <a:pos x="22" y="8"/>
                </a:cxn>
                <a:cxn ang="0">
                  <a:pos x="24" y="11"/>
                </a:cxn>
                <a:cxn ang="0">
                  <a:pos x="24" y="11"/>
                </a:cxn>
                <a:cxn ang="0">
                  <a:pos x="22" y="16"/>
                </a:cxn>
                <a:cxn ang="0">
                  <a:pos x="21" y="19"/>
                </a:cxn>
                <a:cxn ang="0">
                  <a:pos x="16" y="22"/>
                </a:cxn>
                <a:cxn ang="0">
                  <a:pos x="13" y="24"/>
                </a:cxn>
                <a:cxn ang="0">
                  <a:pos x="13" y="24"/>
                </a:cxn>
                <a:cxn ang="0">
                  <a:pos x="8" y="22"/>
                </a:cxn>
                <a:cxn ang="0">
                  <a:pos x="3" y="21"/>
                </a:cxn>
                <a:cxn ang="0">
                  <a:pos x="2" y="16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8"/>
                </a:cxn>
                <a:cxn ang="0">
                  <a:pos x="3" y="3"/>
                </a:cxn>
                <a:cxn ang="0">
                  <a:pos x="8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24" h="24">
                  <a:moveTo>
                    <a:pt x="13" y="0"/>
                  </a:moveTo>
                  <a:lnTo>
                    <a:pt x="13" y="0"/>
                  </a:lnTo>
                  <a:lnTo>
                    <a:pt x="16" y="2"/>
                  </a:lnTo>
                  <a:lnTo>
                    <a:pt x="21" y="3"/>
                  </a:lnTo>
                  <a:lnTo>
                    <a:pt x="22" y="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2" y="16"/>
                  </a:lnTo>
                  <a:lnTo>
                    <a:pt x="21" y="19"/>
                  </a:lnTo>
                  <a:lnTo>
                    <a:pt x="16" y="22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8" y="22"/>
                  </a:lnTo>
                  <a:lnTo>
                    <a:pt x="3" y="21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8"/>
                  </a:lnTo>
                  <a:lnTo>
                    <a:pt x="3" y="3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84" name="Freeform 302"/>
            <p:cNvSpPr>
              <a:spLocks noChangeAspect="1"/>
            </p:cNvSpPr>
            <p:nvPr userDrawn="1"/>
          </p:nvSpPr>
          <p:spPr bwMode="auto">
            <a:xfrm>
              <a:off x="6522456" y="6134431"/>
              <a:ext cx="138577" cy="18072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1" y="1"/>
                </a:cxn>
                <a:cxn ang="0">
                  <a:pos x="21" y="11"/>
                </a:cxn>
                <a:cxn ang="0">
                  <a:pos x="21" y="11"/>
                </a:cxn>
                <a:cxn ang="0">
                  <a:pos x="21" y="11"/>
                </a:cxn>
                <a:cxn ang="0">
                  <a:pos x="24" y="6"/>
                </a:cxn>
                <a:cxn ang="0">
                  <a:pos x="29" y="3"/>
                </a:cxn>
                <a:cxn ang="0">
                  <a:pos x="34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6" y="0"/>
                </a:cxn>
                <a:cxn ang="0">
                  <a:pos x="46" y="19"/>
                </a:cxn>
                <a:cxn ang="0">
                  <a:pos x="46" y="19"/>
                </a:cxn>
                <a:cxn ang="0">
                  <a:pos x="38" y="17"/>
                </a:cxn>
                <a:cxn ang="0">
                  <a:pos x="38" y="17"/>
                </a:cxn>
                <a:cxn ang="0">
                  <a:pos x="32" y="17"/>
                </a:cxn>
                <a:cxn ang="0">
                  <a:pos x="26" y="20"/>
                </a:cxn>
                <a:cxn ang="0">
                  <a:pos x="22" y="27"/>
                </a:cxn>
                <a:cxn ang="0">
                  <a:pos x="21" y="36"/>
                </a:cxn>
                <a:cxn ang="0">
                  <a:pos x="21" y="65"/>
                </a:cxn>
                <a:cxn ang="0">
                  <a:pos x="0" y="65"/>
                </a:cxn>
                <a:cxn ang="0">
                  <a:pos x="0" y="1"/>
                </a:cxn>
              </a:cxnLst>
              <a:rect l="0" t="0" r="r" b="b"/>
              <a:pathLst>
                <a:path w="46" h="65">
                  <a:moveTo>
                    <a:pt x="0" y="1"/>
                  </a:moveTo>
                  <a:lnTo>
                    <a:pt x="21" y="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4" y="6"/>
                  </a:lnTo>
                  <a:lnTo>
                    <a:pt x="29" y="3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2" y="17"/>
                  </a:lnTo>
                  <a:lnTo>
                    <a:pt x="26" y="20"/>
                  </a:lnTo>
                  <a:lnTo>
                    <a:pt x="22" y="27"/>
                  </a:lnTo>
                  <a:lnTo>
                    <a:pt x="21" y="36"/>
                  </a:lnTo>
                  <a:lnTo>
                    <a:pt x="21" y="65"/>
                  </a:lnTo>
                  <a:lnTo>
                    <a:pt x="0" y="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85" name="Freeform 303"/>
            <p:cNvSpPr>
              <a:spLocks noChangeAspect="1" noEditPoints="1"/>
            </p:cNvSpPr>
            <p:nvPr userDrawn="1"/>
          </p:nvSpPr>
          <p:spPr bwMode="auto">
            <a:xfrm>
              <a:off x="6721283" y="6134431"/>
              <a:ext cx="198828" cy="198799"/>
            </a:xfrm>
            <a:custGeom>
              <a:avLst/>
              <a:gdLst/>
              <a:ahLst/>
              <a:cxnLst>
                <a:cxn ang="0">
                  <a:pos x="66" y="39"/>
                </a:cxn>
                <a:cxn ang="0">
                  <a:pos x="20" y="39"/>
                </a:cxn>
                <a:cxn ang="0">
                  <a:pos x="20" y="39"/>
                </a:cxn>
                <a:cxn ang="0">
                  <a:pos x="22" y="44"/>
                </a:cxn>
                <a:cxn ang="0">
                  <a:pos x="25" y="47"/>
                </a:cxn>
                <a:cxn ang="0">
                  <a:pos x="30" y="50"/>
                </a:cxn>
                <a:cxn ang="0">
                  <a:pos x="35" y="52"/>
                </a:cxn>
                <a:cxn ang="0">
                  <a:pos x="35" y="52"/>
                </a:cxn>
                <a:cxn ang="0">
                  <a:pos x="39" y="50"/>
                </a:cxn>
                <a:cxn ang="0">
                  <a:pos x="44" y="49"/>
                </a:cxn>
                <a:cxn ang="0">
                  <a:pos x="49" y="44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57" y="60"/>
                </a:cxn>
                <a:cxn ang="0">
                  <a:pos x="51" y="63"/>
                </a:cxn>
                <a:cxn ang="0">
                  <a:pos x="43" y="66"/>
                </a:cxn>
                <a:cxn ang="0">
                  <a:pos x="35" y="66"/>
                </a:cxn>
                <a:cxn ang="0">
                  <a:pos x="35" y="66"/>
                </a:cxn>
                <a:cxn ang="0">
                  <a:pos x="28" y="66"/>
                </a:cxn>
                <a:cxn ang="0">
                  <a:pos x="20" y="65"/>
                </a:cxn>
                <a:cxn ang="0">
                  <a:pos x="16" y="61"/>
                </a:cxn>
                <a:cxn ang="0">
                  <a:pos x="9" y="57"/>
                </a:cxn>
                <a:cxn ang="0">
                  <a:pos x="6" y="52"/>
                </a:cxn>
                <a:cxn ang="0">
                  <a:pos x="3" y="47"/>
                </a:cxn>
                <a:cxn ang="0">
                  <a:pos x="0" y="41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1" y="20"/>
                </a:cxn>
                <a:cxn ang="0">
                  <a:pos x="5" y="14"/>
                </a:cxn>
                <a:cxn ang="0">
                  <a:pos x="9" y="9"/>
                </a:cxn>
                <a:cxn ang="0">
                  <a:pos x="14" y="4"/>
                </a:cxn>
                <a:cxn ang="0">
                  <a:pos x="19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47" y="1"/>
                </a:cxn>
                <a:cxn ang="0">
                  <a:pos x="54" y="6"/>
                </a:cxn>
                <a:cxn ang="0">
                  <a:pos x="59" y="11"/>
                </a:cxn>
                <a:cxn ang="0">
                  <a:pos x="62" y="15"/>
                </a:cxn>
                <a:cxn ang="0">
                  <a:pos x="65" y="23"/>
                </a:cxn>
                <a:cxn ang="0">
                  <a:pos x="66" y="30"/>
                </a:cxn>
                <a:cxn ang="0">
                  <a:pos x="66" y="39"/>
                </a:cxn>
                <a:cxn ang="0">
                  <a:pos x="66" y="39"/>
                </a:cxn>
                <a:cxn ang="0">
                  <a:pos x="46" y="25"/>
                </a:cxn>
                <a:cxn ang="0">
                  <a:pos x="46" y="25"/>
                </a:cxn>
                <a:cxn ang="0">
                  <a:pos x="44" y="20"/>
                </a:cxn>
                <a:cxn ang="0">
                  <a:pos x="43" y="17"/>
                </a:cxn>
                <a:cxn ang="0">
                  <a:pos x="38" y="14"/>
                </a:cxn>
                <a:cxn ang="0">
                  <a:pos x="33" y="14"/>
                </a:cxn>
                <a:cxn ang="0">
                  <a:pos x="33" y="14"/>
                </a:cxn>
                <a:cxn ang="0">
                  <a:pos x="28" y="14"/>
                </a:cxn>
                <a:cxn ang="0">
                  <a:pos x="24" y="17"/>
                </a:cxn>
                <a:cxn ang="0">
                  <a:pos x="20" y="20"/>
                </a:cxn>
                <a:cxn ang="0">
                  <a:pos x="20" y="25"/>
                </a:cxn>
                <a:cxn ang="0">
                  <a:pos x="46" y="25"/>
                </a:cxn>
              </a:cxnLst>
              <a:rect l="0" t="0" r="r" b="b"/>
              <a:pathLst>
                <a:path w="66" h="66">
                  <a:moveTo>
                    <a:pt x="66" y="39"/>
                  </a:moveTo>
                  <a:lnTo>
                    <a:pt x="20" y="39"/>
                  </a:lnTo>
                  <a:lnTo>
                    <a:pt x="20" y="39"/>
                  </a:lnTo>
                  <a:lnTo>
                    <a:pt x="22" y="44"/>
                  </a:lnTo>
                  <a:lnTo>
                    <a:pt x="25" y="47"/>
                  </a:lnTo>
                  <a:lnTo>
                    <a:pt x="30" y="50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9" y="50"/>
                  </a:lnTo>
                  <a:lnTo>
                    <a:pt x="44" y="49"/>
                  </a:lnTo>
                  <a:lnTo>
                    <a:pt x="49" y="4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7" y="60"/>
                  </a:lnTo>
                  <a:lnTo>
                    <a:pt x="51" y="63"/>
                  </a:lnTo>
                  <a:lnTo>
                    <a:pt x="43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28" y="66"/>
                  </a:lnTo>
                  <a:lnTo>
                    <a:pt x="20" y="65"/>
                  </a:lnTo>
                  <a:lnTo>
                    <a:pt x="16" y="61"/>
                  </a:lnTo>
                  <a:lnTo>
                    <a:pt x="9" y="57"/>
                  </a:lnTo>
                  <a:lnTo>
                    <a:pt x="6" y="52"/>
                  </a:lnTo>
                  <a:lnTo>
                    <a:pt x="3" y="47"/>
                  </a:lnTo>
                  <a:lnTo>
                    <a:pt x="0" y="4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41" y="0"/>
                  </a:lnTo>
                  <a:lnTo>
                    <a:pt x="47" y="1"/>
                  </a:lnTo>
                  <a:lnTo>
                    <a:pt x="54" y="6"/>
                  </a:lnTo>
                  <a:lnTo>
                    <a:pt x="59" y="11"/>
                  </a:lnTo>
                  <a:lnTo>
                    <a:pt x="62" y="15"/>
                  </a:lnTo>
                  <a:lnTo>
                    <a:pt x="65" y="23"/>
                  </a:lnTo>
                  <a:lnTo>
                    <a:pt x="66" y="30"/>
                  </a:lnTo>
                  <a:lnTo>
                    <a:pt x="66" y="39"/>
                  </a:lnTo>
                  <a:lnTo>
                    <a:pt x="66" y="39"/>
                  </a:lnTo>
                  <a:close/>
                  <a:moveTo>
                    <a:pt x="46" y="25"/>
                  </a:moveTo>
                  <a:lnTo>
                    <a:pt x="46" y="25"/>
                  </a:lnTo>
                  <a:lnTo>
                    <a:pt x="44" y="20"/>
                  </a:lnTo>
                  <a:lnTo>
                    <a:pt x="43" y="17"/>
                  </a:lnTo>
                  <a:lnTo>
                    <a:pt x="38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28" y="14"/>
                  </a:lnTo>
                  <a:lnTo>
                    <a:pt x="24" y="17"/>
                  </a:lnTo>
                  <a:lnTo>
                    <a:pt x="20" y="20"/>
                  </a:lnTo>
                  <a:lnTo>
                    <a:pt x="20" y="25"/>
                  </a:lnTo>
                  <a:lnTo>
                    <a:pt x="46" y="25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86" name="Freeform 304"/>
            <p:cNvSpPr>
              <a:spLocks noChangeAspect="1" noEditPoints="1"/>
            </p:cNvSpPr>
            <p:nvPr userDrawn="1"/>
          </p:nvSpPr>
          <p:spPr bwMode="auto">
            <a:xfrm>
              <a:off x="5166813" y="6134431"/>
              <a:ext cx="198828" cy="198799"/>
            </a:xfrm>
            <a:custGeom>
              <a:avLst/>
              <a:gdLst/>
              <a:ahLst/>
              <a:cxnLst>
                <a:cxn ang="0">
                  <a:pos x="65" y="39"/>
                </a:cxn>
                <a:cxn ang="0">
                  <a:pos x="19" y="39"/>
                </a:cxn>
                <a:cxn ang="0">
                  <a:pos x="19" y="39"/>
                </a:cxn>
                <a:cxn ang="0">
                  <a:pos x="20" y="44"/>
                </a:cxn>
                <a:cxn ang="0">
                  <a:pos x="25" y="47"/>
                </a:cxn>
                <a:cxn ang="0">
                  <a:pos x="30" y="50"/>
                </a:cxn>
                <a:cxn ang="0">
                  <a:pos x="35" y="52"/>
                </a:cxn>
                <a:cxn ang="0">
                  <a:pos x="35" y="52"/>
                </a:cxn>
                <a:cxn ang="0">
                  <a:pos x="40" y="50"/>
                </a:cxn>
                <a:cxn ang="0">
                  <a:pos x="43" y="49"/>
                </a:cxn>
                <a:cxn ang="0">
                  <a:pos x="49" y="44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57" y="60"/>
                </a:cxn>
                <a:cxn ang="0">
                  <a:pos x="49" y="63"/>
                </a:cxn>
                <a:cxn ang="0">
                  <a:pos x="43" y="66"/>
                </a:cxn>
                <a:cxn ang="0">
                  <a:pos x="35" y="66"/>
                </a:cxn>
                <a:cxn ang="0">
                  <a:pos x="35" y="66"/>
                </a:cxn>
                <a:cxn ang="0">
                  <a:pos x="27" y="66"/>
                </a:cxn>
                <a:cxn ang="0">
                  <a:pos x="20" y="65"/>
                </a:cxn>
                <a:cxn ang="0">
                  <a:pos x="14" y="61"/>
                </a:cxn>
                <a:cxn ang="0">
                  <a:pos x="9" y="57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1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1" y="20"/>
                </a:cxn>
                <a:cxn ang="0">
                  <a:pos x="5" y="14"/>
                </a:cxn>
                <a:cxn ang="0">
                  <a:pos x="8" y="9"/>
                </a:cxn>
                <a:cxn ang="0">
                  <a:pos x="13" y="4"/>
                </a:cxn>
                <a:cxn ang="0">
                  <a:pos x="19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40" y="0"/>
                </a:cxn>
                <a:cxn ang="0">
                  <a:pos x="47" y="1"/>
                </a:cxn>
                <a:cxn ang="0">
                  <a:pos x="52" y="6"/>
                </a:cxn>
                <a:cxn ang="0">
                  <a:pos x="57" y="11"/>
                </a:cxn>
                <a:cxn ang="0">
                  <a:pos x="62" y="15"/>
                </a:cxn>
                <a:cxn ang="0">
                  <a:pos x="63" y="23"/>
                </a:cxn>
                <a:cxn ang="0">
                  <a:pos x="65" y="30"/>
                </a:cxn>
                <a:cxn ang="0">
                  <a:pos x="65" y="39"/>
                </a:cxn>
                <a:cxn ang="0">
                  <a:pos x="65" y="39"/>
                </a:cxn>
                <a:cxn ang="0">
                  <a:pos x="46" y="25"/>
                </a:cxn>
                <a:cxn ang="0">
                  <a:pos x="46" y="25"/>
                </a:cxn>
                <a:cxn ang="0">
                  <a:pos x="44" y="20"/>
                </a:cxn>
                <a:cxn ang="0">
                  <a:pos x="41" y="17"/>
                </a:cxn>
                <a:cxn ang="0">
                  <a:pos x="38" y="14"/>
                </a:cxn>
                <a:cxn ang="0">
                  <a:pos x="33" y="14"/>
                </a:cxn>
                <a:cxn ang="0">
                  <a:pos x="33" y="14"/>
                </a:cxn>
                <a:cxn ang="0">
                  <a:pos x="27" y="14"/>
                </a:cxn>
                <a:cxn ang="0">
                  <a:pos x="24" y="17"/>
                </a:cxn>
                <a:cxn ang="0">
                  <a:pos x="20" y="20"/>
                </a:cxn>
                <a:cxn ang="0">
                  <a:pos x="19" y="25"/>
                </a:cxn>
                <a:cxn ang="0">
                  <a:pos x="46" y="25"/>
                </a:cxn>
              </a:cxnLst>
              <a:rect l="0" t="0" r="r" b="b"/>
              <a:pathLst>
                <a:path w="65" h="66">
                  <a:moveTo>
                    <a:pt x="65" y="39"/>
                  </a:moveTo>
                  <a:lnTo>
                    <a:pt x="19" y="39"/>
                  </a:lnTo>
                  <a:lnTo>
                    <a:pt x="19" y="39"/>
                  </a:lnTo>
                  <a:lnTo>
                    <a:pt x="20" y="44"/>
                  </a:lnTo>
                  <a:lnTo>
                    <a:pt x="25" y="47"/>
                  </a:lnTo>
                  <a:lnTo>
                    <a:pt x="30" y="50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40" y="50"/>
                  </a:lnTo>
                  <a:lnTo>
                    <a:pt x="43" y="49"/>
                  </a:lnTo>
                  <a:lnTo>
                    <a:pt x="49" y="4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7" y="60"/>
                  </a:lnTo>
                  <a:lnTo>
                    <a:pt x="49" y="63"/>
                  </a:lnTo>
                  <a:lnTo>
                    <a:pt x="43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27" y="66"/>
                  </a:lnTo>
                  <a:lnTo>
                    <a:pt x="20" y="65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5" y="14"/>
                  </a:lnTo>
                  <a:lnTo>
                    <a:pt x="8" y="9"/>
                  </a:lnTo>
                  <a:lnTo>
                    <a:pt x="13" y="4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7" y="1"/>
                  </a:lnTo>
                  <a:lnTo>
                    <a:pt x="52" y="6"/>
                  </a:lnTo>
                  <a:lnTo>
                    <a:pt x="57" y="11"/>
                  </a:lnTo>
                  <a:lnTo>
                    <a:pt x="62" y="15"/>
                  </a:lnTo>
                  <a:lnTo>
                    <a:pt x="63" y="23"/>
                  </a:lnTo>
                  <a:lnTo>
                    <a:pt x="65" y="30"/>
                  </a:lnTo>
                  <a:lnTo>
                    <a:pt x="65" y="39"/>
                  </a:lnTo>
                  <a:lnTo>
                    <a:pt x="65" y="39"/>
                  </a:lnTo>
                  <a:close/>
                  <a:moveTo>
                    <a:pt x="46" y="25"/>
                  </a:moveTo>
                  <a:lnTo>
                    <a:pt x="46" y="25"/>
                  </a:lnTo>
                  <a:lnTo>
                    <a:pt x="44" y="20"/>
                  </a:lnTo>
                  <a:lnTo>
                    <a:pt x="41" y="17"/>
                  </a:lnTo>
                  <a:lnTo>
                    <a:pt x="38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27" y="14"/>
                  </a:lnTo>
                  <a:lnTo>
                    <a:pt x="24" y="17"/>
                  </a:lnTo>
                  <a:lnTo>
                    <a:pt x="20" y="20"/>
                  </a:lnTo>
                  <a:lnTo>
                    <a:pt x="19" y="25"/>
                  </a:lnTo>
                  <a:lnTo>
                    <a:pt x="46" y="25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87" name="Freeform 305"/>
            <p:cNvSpPr>
              <a:spLocks noChangeAspect="1" noEditPoints="1"/>
            </p:cNvSpPr>
            <p:nvPr userDrawn="1"/>
          </p:nvSpPr>
          <p:spPr bwMode="auto">
            <a:xfrm>
              <a:off x="3160461" y="6134431"/>
              <a:ext cx="216903" cy="198799"/>
            </a:xfrm>
            <a:custGeom>
              <a:avLst/>
              <a:gdLst/>
              <a:ahLst/>
              <a:cxnLst>
                <a:cxn ang="0">
                  <a:pos x="70" y="65"/>
                </a:cxn>
                <a:cxn ang="0">
                  <a:pos x="52" y="65"/>
                </a:cxn>
                <a:cxn ang="0">
                  <a:pos x="52" y="57"/>
                </a:cxn>
                <a:cxn ang="0">
                  <a:pos x="52" y="57"/>
                </a:cxn>
                <a:cxn ang="0">
                  <a:pos x="52" y="57"/>
                </a:cxn>
                <a:cxn ang="0">
                  <a:pos x="47" y="60"/>
                </a:cxn>
                <a:cxn ang="0">
                  <a:pos x="43" y="63"/>
                </a:cxn>
                <a:cxn ang="0">
                  <a:pos x="36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9" y="65"/>
                </a:cxn>
                <a:cxn ang="0">
                  <a:pos x="12" y="61"/>
                </a:cxn>
                <a:cxn ang="0">
                  <a:pos x="8" y="57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1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1" y="20"/>
                </a:cxn>
                <a:cxn ang="0">
                  <a:pos x="4" y="14"/>
                </a:cxn>
                <a:cxn ang="0">
                  <a:pos x="9" y="9"/>
                </a:cxn>
                <a:cxn ang="0">
                  <a:pos x="12" y="4"/>
                </a:cxn>
                <a:cxn ang="0">
                  <a:pos x="19" y="1"/>
                </a:cxn>
                <a:cxn ang="0">
                  <a:pos x="25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36" y="0"/>
                </a:cxn>
                <a:cxn ang="0">
                  <a:pos x="43" y="1"/>
                </a:cxn>
                <a:cxn ang="0">
                  <a:pos x="46" y="4"/>
                </a:cxn>
                <a:cxn ang="0">
                  <a:pos x="50" y="7"/>
                </a:cxn>
                <a:cxn ang="0">
                  <a:pos x="50" y="7"/>
                </a:cxn>
                <a:cxn ang="0">
                  <a:pos x="50" y="1"/>
                </a:cxn>
                <a:cxn ang="0">
                  <a:pos x="70" y="1"/>
                </a:cxn>
                <a:cxn ang="0">
                  <a:pos x="70" y="65"/>
                </a:cxn>
                <a:cxn ang="0">
                  <a:pos x="36" y="15"/>
                </a:cxn>
                <a:cxn ang="0">
                  <a:pos x="36" y="15"/>
                </a:cxn>
                <a:cxn ang="0">
                  <a:pos x="30" y="17"/>
                </a:cxn>
                <a:cxn ang="0">
                  <a:pos x="24" y="20"/>
                </a:cxn>
                <a:cxn ang="0">
                  <a:pos x="20" y="25"/>
                </a:cxn>
                <a:cxn ang="0">
                  <a:pos x="20" y="33"/>
                </a:cxn>
                <a:cxn ang="0">
                  <a:pos x="20" y="33"/>
                </a:cxn>
                <a:cxn ang="0">
                  <a:pos x="20" y="39"/>
                </a:cxn>
                <a:cxn ang="0">
                  <a:pos x="24" y="46"/>
                </a:cxn>
                <a:cxn ang="0">
                  <a:pos x="30" y="49"/>
                </a:cxn>
                <a:cxn ang="0">
                  <a:pos x="36" y="50"/>
                </a:cxn>
                <a:cxn ang="0">
                  <a:pos x="36" y="50"/>
                </a:cxn>
                <a:cxn ang="0">
                  <a:pos x="43" y="49"/>
                </a:cxn>
                <a:cxn ang="0">
                  <a:pos x="47" y="46"/>
                </a:cxn>
                <a:cxn ang="0">
                  <a:pos x="50" y="39"/>
                </a:cxn>
                <a:cxn ang="0">
                  <a:pos x="52" y="33"/>
                </a:cxn>
                <a:cxn ang="0">
                  <a:pos x="52" y="33"/>
                </a:cxn>
                <a:cxn ang="0">
                  <a:pos x="50" y="25"/>
                </a:cxn>
                <a:cxn ang="0">
                  <a:pos x="47" y="20"/>
                </a:cxn>
                <a:cxn ang="0">
                  <a:pos x="43" y="17"/>
                </a:cxn>
                <a:cxn ang="0">
                  <a:pos x="36" y="15"/>
                </a:cxn>
                <a:cxn ang="0">
                  <a:pos x="36" y="15"/>
                </a:cxn>
              </a:cxnLst>
              <a:rect l="0" t="0" r="r" b="b"/>
              <a:pathLst>
                <a:path w="70" h="66">
                  <a:moveTo>
                    <a:pt x="70" y="65"/>
                  </a:moveTo>
                  <a:lnTo>
                    <a:pt x="52" y="65"/>
                  </a:lnTo>
                  <a:lnTo>
                    <a:pt x="52" y="57"/>
                  </a:lnTo>
                  <a:lnTo>
                    <a:pt x="52" y="57"/>
                  </a:lnTo>
                  <a:lnTo>
                    <a:pt x="52" y="57"/>
                  </a:lnTo>
                  <a:lnTo>
                    <a:pt x="47" y="60"/>
                  </a:lnTo>
                  <a:lnTo>
                    <a:pt x="43" y="63"/>
                  </a:lnTo>
                  <a:lnTo>
                    <a:pt x="36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24" y="66"/>
                  </a:lnTo>
                  <a:lnTo>
                    <a:pt x="19" y="65"/>
                  </a:lnTo>
                  <a:lnTo>
                    <a:pt x="12" y="61"/>
                  </a:lnTo>
                  <a:lnTo>
                    <a:pt x="8" y="57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2" y="4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3" y="1"/>
                  </a:lnTo>
                  <a:lnTo>
                    <a:pt x="46" y="4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1"/>
                  </a:lnTo>
                  <a:lnTo>
                    <a:pt x="70" y="1"/>
                  </a:lnTo>
                  <a:lnTo>
                    <a:pt x="70" y="65"/>
                  </a:lnTo>
                  <a:close/>
                  <a:moveTo>
                    <a:pt x="36" y="15"/>
                  </a:moveTo>
                  <a:lnTo>
                    <a:pt x="36" y="15"/>
                  </a:lnTo>
                  <a:lnTo>
                    <a:pt x="30" y="17"/>
                  </a:lnTo>
                  <a:lnTo>
                    <a:pt x="24" y="20"/>
                  </a:lnTo>
                  <a:lnTo>
                    <a:pt x="20" y="25"/>
                  </a:lnTo>
                  <a:lnTo>
                    <a:pt x="20" y="33"/>
                  </a:lnTo>
                  <a:lnTo>
                    <a:pt x="20" y="33"/>
                  </a:lnTo>
                  <a:lnTo>
                    <a:pt x="20" y="39"/>
                  </a:lnTo>
                  <a:lnTo>
                    <a:pt x="24" y="46"/>
                  </a:lnTo>
                  <a:lnTo>
                    <a:pt x="30" y="49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43" y="49"/>
                  </a:lnTo>
                  <a:lnTo>
                    <a:pt x="47" y="46"/>
                  </a:lnTo>
                  <a:lnTo>
                    <a:pt x="50" y="39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0" y="25"/>
                  </a:lnTo>
                  <a:lnTo>
                    <a:pt x="47" y="20"/>
                  </a:lnTo>
                  <a:lnTo>
                    <a:pt x="43" y="17"/>
                  </a:lnTo>
                  <a:lnTo>
                    <a:pt x="36" y="15"/>
                  </a:lnTo>
                  <a:lnTo>
                    <a:pt x="36" y="15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88" name="Freeform 306"/>
            <p:cNvSpPr>
              <a:spLocks noChangeAspect="1" noEditPoints="1"/>
            </p:cNvSpPr>
            <p:nvPr userDrawn="1"/>
          </p:nvSpPr>
          <p:spPr bwMode="auto">
            <a:xfrm>
              <a:off x="4275101" y="6134431"/>
              <a:ext cx="216903" cy="283137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9" y="1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22" y="4"/>
                </a:cxn>
                <a:cxn ang="0">
                  <a:pos x="27" y="1"/>
                </a:cxn>
                <a:cxn ang="0">
                  <a:pos x="33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46" y="0"/>
                </a:cxn>
                <a:cxn ang="0">
                  <a:pos x="52" y="1"/>
                </a:cxn>
                <a:cxn ang="0">
                  <a:pos x="57" y="4"/>
                </a:cxn>
                <a:cxn ang="0">
                  <a:pos x="61" y="7"/>
                </a:cxn>
                <a:cxn ang="0">
                  <a:pos x="65" y="12"/>
                </a:cxn>
                <a:cxn ang="0">
                  <a:pos x="68" y="19"/>
                </a:cxn>
                <a:cxn ang="0">
                  <a:pos x="69" y="25"/>
                </a:cxn>
                <a:cxn ang="0">
                  <a:pos x="69" y="33"/>
                </a:cxn>
                <a:cxn ang="0">
                  <a:pos x="69" y="33"/>
                </a:cxn>
                <a:cxn ang="0">
                  <a:pos x="69" y="39"/>
                </a:cxn>
                <a:cxn ang="0">
                  <a:pos x="68" y="46"/>
                </a:cxn>
                <a:cxn ang="0">
                  <a:pos x="65" y="52"/>
                </a:cxn>
                <a:cxn ang="0">
                  <a:pos x="61" y="57"/>
                </a:cxn>
                <a:cxn ang="0">
                  <a:pos x="57" y="61"/>
                </a:cxn>
                <a:cxn ang="0">
                  <a:pos x="50" y="65"/>
                </a:cxn>
                <a:cxn ang="0">
                  <a:pos x="46" y="66"/>
                </a:cxn>
                <a:cxn ang="0">
                  <a:pos x="38" y="66"/>
                </a:cxn>
                <a:cxn ang="0">
                  <a:pos x="38" y="66"/>
                </a:cxn>
                <a:cxn ang="0">
                  <a:pos x="28" y="65"/>
                </a:cxn>
                <a:cxn ang="0">
                  <a:pos x="23" y="63"/>
                </a:cxn>
                <a:cxn ang="0">
                  <a:pos x="20" y="60"/>
                </a:cxn>
                <a:cxn ang="0">
                  <a:pos x="20" y="60"/>
                </a:cxn>
                <a:cxn ang="0">
                  <a:pos x="20" y="95"/>
                </a:cxn>
                <a:cxn ang="0">
                  <a:pos x="0" y="95"/>
                </a:cxn>
                <a:cxn ang="0">
                  <a:pos x="0" y="1"/>
                </a:cxn>
                <a:cxn ang="0">
                  <a:pos x="34" y="50"/>
                </a:cxn>
                <a:cxn ang="0">
                  <a:pos x="34" y="50"/>
                </a:cxn>
                <a:cxn ang="0">
                  <a:pos x="41" y="49"/>
                </a:cxn>
                <a:cxn ang="0">
                  <a:pos x="46" y="46"/>
                </a:cxn>
                <a:cxn ang="0">
                  <a:pos x="49" y="39"/>
                </a:cxn>
                <a:cxn ang="0">
                  <a:pos x="50" y="33"/>
                </a:cxn>
                <a:cxn ang="0">
                  <a:pos x="50" y="33"/>
                </a:cxn>
                <a:cxn ang="0">
                  <a:pos x="49" y="25"/>
                </a:cxn>
                <a:cxn ang="0">
                  <a:pos x="46" y="20"/>
                </a:cxn>
                <a:cxn ang="0">
                  <a:pos x="41" y="17"/>
                </a:cxn>
                <a:cxn ang="0">
                  <a:pos x="34" y="15"/>
                </a:cxn>
                <a:cxn ang="0">
                  <a:pos x="34" y="15"/>
                </a:cxn>
                <a:cxn ang="0">
                  <a:pos x="28" y="17"/>
                </a:cxn>
                <a:cxn ang="0">
                  <a:pos x="23" y="20"/>
                </a:cxn>
                <a:cxn ang="0">
                  <a:pos x="20" y="25"/>
                </a:cxn>
                <a:cxn ang="0">
                  <a:pos x="19" y="33"/>
                </a:cxn>
                <a:cxn ang="0">
                  <a:pos x="19" y="33"/>
                </a:cxn>
                <a:cxn ang="0">
                  <a:pos x="20" y="39"/>
                </a:cxn>
                <a:cxn ang="0">
                  <a:pos x="23" y="46"/>
                </a:cxn>
                <a:cxn ang="0">
                  <a:pos x="28" y="49"/>
                </a:cxn>
                <a:cxn ang="0">
                  <a:pos x="34" y="50"/>
                </a:cxn>
                <a:cxn ang="0">
                  <a:pos x="34" y="50"/>
                </a:cxn>
              </a:cxnLst>
              <a:rect l="0" t="0" r="r" b="b"/>
              <a:pathLst>
                <a:path w="69" h="95">
                  <a:moveTo>
                    <a:pt x="0" y="1"/>
                  </a:moveTo>
                  <a:lnTo>
                    <a:pt x="19" y="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2" y="4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2" y="1"/>
                  </a:lnTo>
                  <a:lnTo>
                    <a:pt x="57" y="4"/>
                  </a:lnTo>
                  <a:lnTo>
                    <a:pt x="61" y="7"/>
                  </a:lnTo>
                  <a:lnTo>
                    <a:pt x="65" y="12"/>
                  </a:lnTo>
                  <a:lnTo>
                    <a:pt x="68" y="19"/>
                  </a:lnTo>
                  <a:lnTo>
                    <a:pt x="69" y="25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9"/>
                  </a:lnTo>
                  <a:lnTo>
                    <a:pt x="68" y="46"/>
                  </a:lnTo>
                  <a:lnTo>
                    <a:pt x="65" y="52"/>
                  </a:lnTo>
                  <a:lnTo>
                    <a:pt x="61" y="57"/>
                  </a:lnTo>
                  <a:lnTo>
                    <a:pt x="57" y="61"/>
                  </a:lnTo>
                  <a:lnTo>
                    <a:pt x="50" y="65"/>
                  </a:lnTo>
                  <a:lnTo>
                    <a:pt x="46" y="66"/>
                  </a:lnTo>
                  <a:lnTo>
                    <a:pt x="38" y="66"/>
                  </a:lnTo>
                  <a:lnTo>
                    <a:pt x="38" y="66"/>
                  </a:lnTo>
                  <a:lnTo>
                    <a:pt x="28" y="65"/>
                  </a:lnTo>
                  <a:lnTo>
                    <a:pt x="23" y="63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95"/>
                  </a:lnTo>
                  <a:lnTo>
                    <a:pt x="0" y="95"/>
                  </a:lnTo>
                  <a:lnTo>
                    <a:pt x="0" y="1"/>
                  </a:lnTo>
                  <a:close/>
                  <a:moveTo>
                    <a:pt x="34" y="50"/>
                  </a:moveTo>
                  <a:lnTo>
                    <a:pt x="34" y="50"/>
                  </a:lnTo>
                  <a:lnTo>
                    <a:pt x="41" y="49"/>
                  </a:lnTo>
                  <a:lnTo>
                    <a:pt x="46" y="46"/>
                  </a:lnTo>
                  <a:lnTo>
                    <a:pt x="49" y="39"/>
                  </a:lnTo>
                  <a:lnTo>
                    <a:pt x="50" y="33"/>
                  </a:lnTo>
                  <a:lnTo>
                    <a:pt x="50" y="33"/>
                  </a:lnTo>
                  <a:lnTo>
                    <a:pt x="49" y="25"/>
                  </a:lnTo>
                  <a:lnTo>
                    <a:pt x="46" y="20"/>
                  </a:lnTo>
                  <a:lnTo>
                    <a:pt x="41" y="17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28" y="17"/>
                  </a:lnTo>
                  <a:lnTo>
                    <a:pt x="23" y="20"/>
                  </a:lnTo>
                  <a:lnTo>
                    <a:pt x="20" y="25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0" y="39"/>
                  </a:lnTo>
                  <a:lnTo>
                    <a:pt x="23" y="46"/>
                  </a:lnTo>
                  <a:lnTo>
                    <a:pt x="28" y="49"/>
                  </a:lnTo>
                  <a:lnTo>
                    <a:pt x="34" y="50"/>
                  </a:lnTo>
                  <a:lnTo>
                    <a:pt x="34" y="50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89" name="Freeform 307"/>
            <p:cNvSpPr>
              <a:spLocks noChangeAspect="1"/>
            </p:cNvSpPr>
            <p:nvPr userDrawn="1"/>
          </p:nvSpPr>
          <p:spPr bwMode="auto">
            <a:xfrm>
              <a:off x="3473766" y="6134431"/>
              <a:ext cx="307279" cy="18072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9" y="1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22" y="6"/>
                </a:cxn>
                <a:cxn ang="0">
                  <a:pos x="27" y="3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4" y="0"/>
                </a:cxn>
                <a:cxn ang="0">
                  <a:pos x="51" y="3"/>
                </a:cxn>
                <a:cxn ang="0">
                  <a:pos x="55" y="6"/>
                </a:cxn>
                <a:cxn ang="0">
                  <a:pos x="57" y="11"/>
                </a:cxn>
                <a:cxn ang="0">
                  <a:pos x="57" y="11"/>
                </a:cxn>
                <a:cxn ang="0">
                  <a:pos x="57" y="11"/>
                </a:cxn>
                <a:cxn ang="0">
                  <a:pos x="57" y="11"/>
                </a:cxn>
                <a:cxn ang="0">
                  <a:pos x="62" y="6"/>
                </a:cxn>
                <a:cxn ang="0">
                  <a:pos x="67" y="1"/>
                </a:cxn>
                <a:cxn ang="0">
                  <a:pos x="71" y="0"/>
                </a:cxn>
                <a:cxn ang="0">
                  <a:pos x="79" y="0"/>
                </a:cxn>
                <a:cxn ang="0">
                  <a:pos x="79" y="0"/>
                </a:cxn>
                <a:cxn ang="0">
                  <a:pos x="84" y="0"/>
                </a:cxn>
                <a:cxn ang="0">
                  <a:pos x="89" y="1"/>
                </a:cxn>
                <a:cxn ang="0">
                  <a:pos x="94" y="4"/>
                </a:cxn>
                <a:cxn ang="0">
                  <a:pos x="97" y="7"/>
                </a:cxn>
                <a:cxn ang="0">
                  <a:pos x="100" y="15"/>
                </a:cxn>
                <a:cxn ang="0">
                  <a:pos x="101" y="27"/>
                </a:cxn>
                <a:cxn ang="0">
                  <a:pos x="101" y="65"/>
                </a:cxn>
                <a:cxn ang="0">
                  <a:pos x="81" y="65"/>
                </a:cxn>
                <a:cxn ang="0">
                  <a:pos x="81" y="28"/>
                </a:cxn>
                <a:cxn ang="0">
                  <a:pos x="81" y="28"/>
                </a:cxn>
                <a:cxn ang="0">
                  <a:pos x="81" y="23"/>
                </a:cxn>
                <a:cxn ang="0">
                  <a:pos x="79" y="20"/>
                </a:cxn>
                <a:cxn ang="0">
                  <a:pos x="76" y="17"/>
                </a:cxn>
                <a:cxn ang="0">
                  <a:pos x="71" y="17"/>
                </a:cxn>
                <a:cxn ang="0">
                  <a:pos x="71" y="17"/>
                </a:cxn>
                <a:cxn ang="0">
                  <a:pos x="67" y="17"/>
                </a:cxn>
                <a:cxn ang="0">
                  <a:pos x="63" y="20"/>
                </a:cxn>
                <a:cxn ang="0">
                  <a:pos x="62" y="25"/>
                </a:cxn>
                <a:cxn ang="0">
                  <a:pos x="60" y="31"/>
                </a:cxn>
                <a:cxn ang="0">
                  <a:pos x="60" y="65"/>
                </a:cxn>
                <a:cxn ang="0">
                  <a:pos x="40" y="65"/>
                </a:cxn>
                <a:cxn ang="0">
                  <a:pos x="40" y="31"/>
                </a:cxn>
                <a:cxn ang="0">
                  <a:pos x="40" y="31"/>
                </a:cxn>
                <a:cxn ang="0">
                  <a:pos x="40" y="27"/>
                </a:cxn>
                <a:cxn ang="0">
                  <a:pos x="40" y="22"/>
                </a:cxn>
                <a:cxn ang="0">
                  <a:pos x="36" y="19"/>
                </a:cxn>
                <a:cxn ang="0">
                  <a:pos x="33" y="17"/>
                </a:cxn>
                <a:cxn ang="0">
                  <a:pos x="32" y="17"/>
                </a:cxn>
                <a:cxn ang="0">
                  <a:pos x="32" y="17"/>
                </a:cxn>
                <a:cxn ang="0">
                  <a:pos x="27" y="17"/>
                </a:cxn>
                <a:cxn ang="0">
                  <a:pos x="22" y="20"/>
                </a:cxn>
                <a:cxn ang="0">
                  <a:pos x="21" y="25"/>
                </a:cxn>
                <a:cxn ang="0">
                  <a:pos x="19" y="31"/>
                </a:cxn>
                <a:cxn ang="0">
                  <a:pos x="19" y="65"/>
                </a:cxn>
                <a:cxn ang="0">
                  <a:pos x="0" y="65"/>
                </a:cxn>
                <a:cxn ang="0">
                  <a:pos x="0" y="1"/>
                </a:cxn>
              </a:cxnLst>
              <a:rect l="0" t="0" r="r" b="b"/>
              <a:pathLst>
                <a:path w="101" h="65">
                  <a:moveTo>
                    <a:pt x="0" y="1"/>
                  </a:moveTo>
                  <a:lnTo>
                    <a:pt x="19" y="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51" y="3"/>
                  </a:lnTo>
                  <a:lnTo>
                    <a:pt x="55" y="6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62" y="6"/>
                  </a:lnTo>
                  <a:lnTo>
                    <a:pt x="67" y="1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4" y="0"/>
                  </a:lnTo>
                  <a:lnTo>
                    <a:pt x="89" y="1"/>
                  </a:lnTo>
                  <a:lnTo>
                    <a:pt x="94" y="4"/>
                  </a:lnTo>
                  <a:lnTo>
                    <a:pt x="97" y="7"/>
                  </a:lnTo>
                  <a:lnTo>
                    <a:pt x="100" y="15"/>
                  </a:lnTo>
                  <a:lnTo>
                    <a:pt x="101" y="27"/>
                  </a:lnTo>
                  <a:lnTo>
                    <a:pt x="101" y="65"/>
                  </a:lnTo>
                  <a:lnTo>
                    <a:pt x="81" y="65"/>
                  </a:lnTo>
                  <a:lnTo>
                    <a:pt x="81" y="28"/>
                  </a:lnTo>
                  <a:lnTo>
                    <a:pt x="81" y="28"/>
                  </a:lnTo>
                  <a:lnTo>
                    <a:pt x="81" y="23"/>
                  </a:lnTo>
                  <a:lnTo>
                    <a:pt x="79" y="20"/>
                  </a:lnTo>
                  <a:lnTo>
                    <a:pt x="76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67" y="17"/>
                  </a:lnTo>
                  <a:lnTo>
                    <a:pt x="63" y="20"/>
                  </a:lnTo>
                  <a:lnTo>
                    <a:pt x="62" y="25"/>
                  </a:lnTo>
                  <a:lnTo>
                    <a:pt x="60" y="31"/>
                  </a:lnTo>
                  <a:lnTo>
                    <a:pt x="60" y="65"/>
                  </a:lnTo>
                  <a:lnTo>
                    <a:pt x="40" y="65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0" y="27"/>
                  </a:lnTo>
                  <a:lnTo>
                    <a:pt x="40" y="22"/>
                  </a:lnTo>
                  <a:lnTo>
                    <a:pt x="36" y="19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27" y="17"/>
                  </a:lnTo>
                  <a:lnTo>
                    <a:pt x="22" y="20"/>
                  </a:lnTo>
                  <a:lnTo>
                    <a:pt x="21" y="25"/>
                  </a:lnTo>
                  <a:lnTo>
                    <a:pt x="19" y="31"/>
                  </a:lnTo>
                  <a:lnTo>
                    <a:pt x="19" y="65"/>
                  </a:lnTo>
                  <a:lnTo>
                    <a:pt x="0" y="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90" name="Freeform 308"/>
            <p:cNvSpPr>
              <a:spLocks noChangeAspect="1"/>
            </p:cNvSpPr>
            <p:nvPr userDrawn="1"/>
          </p:nvSpPr>
          <p:spPr bwMode="auto">
            <a:xfrm>
              <a:off x="3991922" y="6134431"/>
              <a:ext cx="180752" cy="198799"/>
            </a:xfrm>
            <a:custGeom>
              <a:avLst/>
              <a:gdLst/>
              <a:ahLst/>
              <a:cxnLst>
                <a:cxn ang="0">
                  <a:pos x="62" y="64"/>
                </a:cxn>
                <a:cxn ang="0">
                  <a:pos x="43" y="64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0" y="59"/>
                </a:cxn>
                <a:cxn ang="0">
                  <a:pos x="35" y="62"/>
                </a:cxn>
                <a:cxn ang="0">
                  <a:pos x="30" y="65"/>
                </a:cxn>
                <a:cxn ang="0">
                  <a:pos x="24" y="65"/>
                </a:cxn>
                <a:cxn ang="0">
                  <a:pos x="24" y="65"/>
                </a:cxn>
                <a:cxn ang="0">
                  <a:pos x="17" y="65"/>
                </a:cxn>
                <a:cxn ang="0">
                  <a:pos x="13" y="64"/>
                </a:cxn>
                <a:cxn ang="0">
                  <a:pos x="8" y="62"/>
                </a:cxn>
                <a:cxn ang="0">
                  <a:pos x="5" y="57"/>
                </a:cxn>
                <a:cxn ang="0">
                  <a:pos x="3" y="54"/>
                </a:cxn>
                <a:cxn ang="0">
                  <a:pos x="0" y="49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19" y="0"/>
                </a:cxn>
                <a:cxn ang="0">
                  <a:pos x="19" y="35"/>
                </a:cxn>
                <a:cxn ang="0">
                  <a:pos x="19" y="35"/>
                </a:cxn>
                <a:cxn ang="0">
                  <a:pos x="19" y="40"/>
                </a:cxn>
                <a:cxn ang="0">
                  <a:pos x="21" y="45"/>
                </a:cxn>
                <a:cxn ang="0">
                  <a:pos x="24" y="48"/>
                </a:cxn>
                <a:cxn ang="0">
                  <a:pos x="30" y="49"/>
                </a:cxn>
                <a:cxn ang="0">
                  <a:pos x="30" y="49"/>
                </a:cxn>
                <a:cxn ang="0">
                  <a:pos x="35" y="48"/>
                </a:cxn>
                <a:cxn ang="0">
                  <a:pos x="40" y="45"/>
                </a:cxn>
                <a:cxn ang="0">
                  <a:pos x="41" y="40"/>
                </a:cxn>
                <a:cxn ang="0">
                  <a:pos x="41" y="33"/>
                </a:cxn>
                <a:cxn ang="0">
                  <a:pos x="41" y="0"/>
                </a:cxn>
                <a:cxn ang="0">
                  <a:pos x="62" y="0"/>
                </a:cxn>
                <a:cxn ang="0">
                  <a:pos x="62" y="64"/>
                </a:cxn>
              </a:cxnLst>
              <a:rect l="0" t="0" r="r" b="b"/>
              <a:pathLst>
                <a:path w="62" h="65">
                  <a:moveTo>
                    <a:pt x="62" y="64"/>
                  </a:moveTo>
                  <a:lnTo>
                    <a:pt x="43" y="64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0" y="59"/>
                  </a:lnTo>
                  <a:lnTo>
                    <a:pt x="35" y="62"/>
                  </a:lnTo>
                  <a:lnTo>
                    <a:pt x="30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17" y="65"/>
                  </a:lnTo>
                  <a:lnTo>
                    <a:pt x="13" y="64"/>
                  </a:lnTo>
                  <a:lnTo>
                    <a:pt x="8" y="62"/>
                  </a:lnTo>
                  <a:lnTo>
                    <a:pt x="5" y="57"/>
                  </a:lnTo>
                  <a:lnTo>
                    <a:pt x="3" y="54"/>
                  </a:lnTo>
                  <a:lnTo>
                    <a:pt x="0" y="49"/>
                  </a:lnTo>
                  <a:lnTo>
                    <a:pt x="0" y="37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40"/>
                  </a:lnTo>
                  <a:lnTo>
                    <a:pt x="21" y="45"/>
                  </a:lnTo>
                  <a:lnTo>
                    <a:pt x="24" y="48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5" y="48"/>
                  </a:lnTo>
                  <a:lnTo>
                    <a:pt x="40" y="45"/>
                  </a:lnTo>
                  <a:lnTo>
                    <a:pt x="41" y="40"/>
                  </a:lnTo>
                  <a:lnTo>
                    <a:pt x="41" y="33"/>
                  </a:lnTo>
                  <a:lnTo>
                    <a:pt x="41" y="0"/>
                  </a:lnTo>
                  <a:lnTo>
                    <a:pt x="62" y="0"/>
                  </a:lnTo>
                  <a:lnTo>
                    <a:pt x="62" y="64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91" name="Freeform 309"/>
            <p:cNvSpPr>
              <a:spLocks noChangeAspect="1"/>
            </p:cNvSpPr>
            <p:nvPr userDrawn="1"/>
          </p:nvSpPr>
          <p:spPr bwMode="auto">
            <a:xfrm>
              <a:off x="6251327" y="6134431"/>
              <a:ext cx="186777" cy="198799"/>
            </a:xfrm>
            <a:custGeom>
              <a:avLst/>
              <a:gdLst/>
              <a:ahLst/>
              <a:cxnLst>
                <a:cxn ang="0">
                  <a:pos x="62" y="64"/>
                </a:cxn>
                <a:cxn ang="0">
                  <a:pos x="43" y="64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0" y="59"/>
                </a:cxn>
                <a:cxn ang="0">
                  <a:pos x="35" y="62"/>
                </a:cxn>
                <a:cxn ang="0">
                  <a:pos x="30" y="65"/>
                </a:cxn>
                <a:cxn ang="0">
                  <a:pos x="24" y="65"/>
                </a:cxn>
                <a:cxn ang="0">
                  <a:pos x="24" y="65"/>
                </a:cxn>
                <a:cxn ang="0">
                  <a:pos x="18" y="65"/>
                </a:cxn>
                <a:cxn ang="0">
                  <a:pos x="13" y="64"/>
                </a:cxn>
                <a:cxn ang="0">
                  <a:pos x="10" y="62"/>
                </a:cxn>
                <a:cxn ang="0">
                  <a:pos x="7" y="57"/>
                </a:cxn>
                <a:cxn ang="0">
                  <a:pos x="3" y="54"/>
                </a:cxn>
                <a:cxn ang="0">
                  <a:pos x="2" y="49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19" y="0"/>
                </a:cxn>
                <a:cxn ang="0">
                  <a:pos x="19" y="35"/>
                </a:cxn>
                <a:cxn ang="0">
                  <a:pos x="19" y="35"/>
                </a:cxn>
                <a:cxn ang="0">
                  <a:pos x="21" y="40"/>
                </a:cxn>
                <a:cxn ang="0">
                  <a:pos x="22" y="45"/>
                </a:cxn>
                <a:cxn ang="0">
                  <a:pos x="26" y="48"/>
                </a:cxn>
                <a:cxn ang="0">
                  <a:pos x="30" y="49"/>
                </a:cxn>
                <a:cxn ang="0">
                  <a:pos x="30" y="49"/>
                </a:cxn>
                <a:cxn ang="0">
                  <a:pos x="37" y="48"/>
                </a:cxn>
                <a:cxn ang="0">
                  <a:pos x="40" y="45"/>
                </a:cxn>
                <a:cxn ang="0">
                  <a:pos x="41" y="40"/>
                </a:cxn>
                <a:cxn ang="0">
                  <a:pos x="43" y="33"/>
                </a:cxn>
                <a:cxn ang="0">
                  <a:pos x="43" y="0"/>
                </a:cxn>
                <a:cxn ang="0">
                  <a:pos x="62" y="0"/>
                </a:cxn>
                <a:cxn ang="0">
                  <a:pos x="62" y="64"/>
                </a:cxn>
              </a:cxnLst>
              <a:rect l="0" t="0" r="r" b="b"/>
              <a:pathLst>
                <a:path w="62" h="65">
                  <a:moveTo>
                    <a:pt x="62" y="64"/>
                  </a:moveTo>
                  <a:lnTo>
                    <a:pt x="43" y="64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0" y="59"/>
                  </a:lnTo>
                  <a:lnTo>
                    <a:pt x="35" y="62"/>
                  </a:lnTo>
                  <a:lnTo>
                    <a:pt x="30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18" y="65"/>
                  </a:lnTo>
                  <a:lnTo>
                    <a:pt x="13" y="64"/>
                  </a:lnTo>
                  <a:lnTo>
                    <a:pt x="10" y="62"/>
                  </a:lnTo>
                  <a:lnTo>
                    <a:pt x="7" y="57"/>
                  </a:lnTo>
                  <a:lnTo>
                    <a:pt x="3" y="54"/>
                  </a:lnTo>
                  <a:lnTo>
                    <a:pt x="2" y="49"/>
                  </a:lnTo>
                  <a:lnTo>
                    <a:pt x="0" y="37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21" y="40"/>
                  </a:lnTo>
                  <a:lnTo>
                    <a:pt x="22" y="45"/>
                  </a:lnTo>
                  <a:lnTo>
                    <a:pt x="26" y="48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7" y="48"/>
                  </a:lnTo>
                  <a:lnTo>
                    <a:pt x="40" y="45"/>
                  </a:lnTo>
                  <a:lnTo>
                    <a:pt x="41" y="40"/>
                  </a:lnTo>
                  <a:lnTo>
                    <a:pt x="43" y="33"/>
                  </a:lnTo>
                  <a:lnTo>
                    <a:pt x="43" y="0"/>
                  </a:lnTo>
                  <a:lnTo>
                    <a:pt x="62" y="0"/>
                  </a:lnTo>
                  <a:lnTo>
                    <a:pt x="62" y="64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92" name="Freeform 310"/>
            <p:cNvSpPr>
              <a:spLocks noChangeAspect="1"/>
            </p:cNvSpPr>
            <p:nvPr userDrawn="1"/>
          </p:nvSpPr>
          <p:spPr bwMode="auto">
            <a:xfrm>
              <a:off x="5763296" y="6134431"/>
              <a:ext cx="180752" cy="198799"/>
            </a:xfrm>
            <a:custGeom>
              <a:avLst/>
              <a:gdLst/>
              <a:ahLst/>
              <a:cxnLst>
                <a:cxn ang="0">
                  <a:pos x="62" y="64"/>
                </a:cxn>
                <a:cxn ang="0">
                  <a:pos x="43" y="64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0" y="59"/>
                </a:cxn>
                <a:cxn ang="0">
                  <a:pos x="36" y="62"/>
                </a:cxn>
                <a:cxn ang="0">
                  <a:pos x="30" y="65"/>
                </a:cxn>
                <a:cxn ang="0">
                  <a:pos x="24" y="65"/>
                </a:cxn>
                <a:cxn ang="0">
                  <a:pos x="24" y="65"/>
                </a:cxn>
                <a:cxn ang="0">
                  <a:pos x="19" y="65"/>
                </a:cxn>
                <a:cxn ang="0">
                  <a:pos x="14" y="64"/>
                </a:cxn>
                <a:cxn ang="0">
                  <a:pos x="9" y="62"/>
                </a:cxn>
                <a:cxn ang="0">
                  <a:pos x="6" y="57"/>
                </a:cxn>
                <a:cxn ang="0">
                  <a:pos x="3" y="54"/>
                </a:cxn>
                <a:cxn ang="0">
                  <a:pos x="1" y="49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20" y="0"/>
                </a:cxn>
                <a:cxn ang="0">
                  <a:pos x="20" y="35"/>
                </a:cxn>
                <a:cxn ang="0">
                  <a:pos x="20" y="35"/>
                </a:cxn>
                <a:cxn ang="0">
                  <a:pos x="20" y="40"/>
                </a:cxn>
                <a:cxn ang="0">
                  <a:pos x="22" y="45"/>
                </a:cxn>
                <a:cxn ang="0">
                  <a:pos x="25" y="48"/>
                </a:cxn>
                <a:cxn ang="0">
                  <a:pos x="30" y="49"/>
                </a:cxn>
                <a:cxn ang="0">
                  <a:pos x="30" y="49"/>
                </a:cxn>
                <a:cxn ang="0">
                  <a:pos x="36" y="48"/>
                </a:cxn>
                <a:cxn ang="0">
                  <a:pos x="40" y="45"/>
                </a:cxn>
                <a:cxn ang="0">
                  <a:pos x="41" y="40"/>
                </a:cxn>
                <a:cxn ang="0">
                  <a:pos x="43" y="33"/>
                </a:cxn>
                <a:cxn ang="0">
                  <a:pos x="43" y="0"/>
                </a:cxn>
                <a:cxn ang="0">
                  <a:pos x="62" y="0"/>
                </a:cxn>
                <a:cxn ang="0">
                  <a:pos x="62" y="64"/>
                </a:cxn>
              </a:cxnLst>
              <a:rect l="0" t="0" r="r" b="b"/>
              <a:pathLst>
                <a:path w="62" h="65">
                  <a:moveTo>
                    <a:pt x="62" y="64"/>
                  </a:moveTo>
                  <a:lnTo>
                    <a:pt x="43" y="64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0" y="59"/>
                  </a:lnTo>
                  <a:lnTo>
                    <a:pt x="36" y="62"/>
                  </a:lnTo>
                  <a:lnTo>
                    <a:pt x="30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19" y="65"/>
                  </a:lnTo>
                  <a:lnTo>
                    <a:pt x="14" y="64"/>
                  </a:lnTo>
                  <a:lnTo>
                    <a:pt x="9" y="62"/>
                  </a:lnTo>
                  <a:lnTo>
                    <a:pt x="6" y="57"/>
                  </a:lnTo>
                  <a:lnTo>
                    <a:pt x="3" y="54"/>
                  </a:lnTo>
                  <a:lnTo>
                    <a:pt x="1" y="49"/>
                  </a:lnTo>
                  <a:lnTo>
                    <a:pt x="0" y="37"/>
                  </a:lnTo>
                  <a:lnTo>
                    <a:pt x="0" y="0"/>
                  </a:lnTo>
                  <a:lnTo>
                    <a:pt x="20" y="0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40"/>
                  </a:lnTo>
                  <a:lnTo>
                    <a:pt x="22" y="45"/>
                  </a:lnTo>
                  <a:lnTo>
                    <a:pt x="25" y="48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6" y="48"/>
                  </a:lnTo>
                  <a:lnTo>
                    <a:pt x="40" y="45"/>
                  </a:lnTo>
                  <a:lnTo>
                    <a:pt x="41" y="40"/>
                  </a:lnTo>
                  <a:lnTo>
                    <a:pt x="43" y="33"/>
                  </a:lnTo>
                  <a:lnTo>
                    <a:pt x="43" y="0"/>
                  </a:lnTo>
                  <a:lnTo>
                    <a:pt x="62" y="0"/>
                  </a:lnTo>
                  <a:lnTo>
                    <a:pt x="62" y="64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93" name="Freeform 311"/>
            <p:cNvSpPr>
              <a:spLocks noChangeAspect="1"/>
            </p:cNvSpPr>
            <p:nvPr userDrawn="1"/>
          </p:nvSpPr>
          <p:spPr bwMode="auto">
            <a:xfrm>
              <a:off x="4889659" y="6032019"/>
              <a:ext cx="180752" cy="295186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44"/>
                </a:cxn>
                <a:cxn ang="0">
                  <a:pos x="21" y="44"/>
                </a:cxn>
                <a:cxn ang="0">
                  <a:pos x="21" y="44"/>
                </a:cxn>
                <a:cxn ang="0">
                  <a:pos x="24" y="41"/>
                </a:cxn>
                <a:cxn ang="0">
                  <a:pos x="29" y="36"/>
                </a:cxn>
                <a:cxn ang="0">
                  <a:pos x="33" y="35"/>
                </a:cxn>
                <a:cxn ang="0">
                  <a:pos x="40" y="35"/>
                </a:cxn>
                <a:cxn ang="0">
                  <a:pos x="40" y="35"/>
                </a:cxn>
                <a:cxn ang="0">
                  <a:pos x="46" y="35"/>
                </a:cxn>
                <a:cxn ang="0">
                  <a:pos x="51" y="36"/>
                </a:cxn>
                <a:cxn ang="0">
                  <a:pos x="54" y="39"/>
                </a:cxn>
                <a:cxn ang="0">
                  <a:pos x="57" y="42"/>
                </a:cxn>
                <a:cxn ang="0">
                  <a:pos x="60" y="47"/>
                </a:cxn>
                <a:cxn ang="0">
                  <a:pos x="62" y="52"/>
                </a:cxn>
                <a:cxn ang="0">
                  <a:pos x="62" y="65"/>
                </a:cxn>
                <a:cxn ang="0">
                  <a:pos x="62" y="100"/>
                </a:cxn>
                <a:cxn ang="0">
                  <a:pos x="41" y="100"/>
                </a:cxn>
                <a:cxn ang="0">
                  <a:pos x="41" y="68"/>
                </a:cxn>
                <a:cxn ang="0">
                  <a:pos x="41" y="68"/>
                </a:cxn>
                <a:cxn ang="0">
                  <a:pos x="41" y="63"/>
                </a:cxn>
                <a:cxn ang="0">
                  <a:pos x="41" y="57"/>
                </a:cxn>
                <a:cxn ang="0">
                  <a:pos x="38" y="54"/>
                </a:cxn>
                <a:cxn ang="0">
                  <a:pos x="35" y="52"/>
                </a:cxn>
                <a:cxn ang="0">
                  <a:pos x="32" y="52"/>
                </a:cxn>
                <a:cxn ang="0">
                  <a:pos x="32" y="52"/>
                </a:cxn>
                <a:cxn ang="0">
                  <a:pos x="27" y="52"/>
                </a:cxn>
                <a:cxn ang="0">
                  <a:pos x="22" y="55"/>
                </a:cxn>
                <a:cxn ang="0">
                  <a:pos x="21" y="62"/>
                </a:cxn>
                <a:cxn ang="0">
                  <a:pos x="21" y="68"/>
                </a:cxn>
                <a:cxn ang="0">
                  <a:pos x="21" y="100"/>
                </a:cxn>
                <a:cxn ang="0">
                  <a:pos x="0" y="100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62" h="100">
                  <a:moveTo>
                    <a:pt x="21" y="0"/>
                  </a:move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4" y="41"/>
                  </a:lnTo>
                  <a:lnTo>
                    <a:pt x="29" y="36"/>
                  </a:lnTo>
                  <a:lnTo>
                    <a:pt x="33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6" y="35"/>
                  </a:lnTo>
                  <a:lnTo>
                    <a:pt x="51" y="36"/>
                  </a:lnTo>
                  <a:lnTo>
                    <a:pt x="54" y="39"/>
                  </a:lnTo>
                  <a:lnTo>
                    <a:pt x="57" y="42"/>
                  </a:lnTo>
                  <a:lnTo>
                    <a:pt x="60" y="47"/>
                  </a:lnTo>
                  <a:lnTo>
                    <a:pt x="62" y="52"/>
                  </a:lnTo>
                  <a:lnTo>
                    <a:pt x="62" y="65"/>
                  </a:lnTo>
                  <a:lnTo>
                    <a:pt x="62" y="100"/>
                  </a:lnTo>
                  <a:lnTo>
                    <a:pt x="41" y="100"/>
                  </a:lnTo>
                  <a:lnTo>
                    <a:pt x="41" y="68"/>
                  </a:lnTo>
                  <a:lnTo>
                    <a:pt x="41" y="68"/>
                  </a:lnTo>
                  <a:lnTo>
                    <a:pt x="41" y="63"/>
                  </a:lnTo>
                  <a:lnTo>
                    <a:pt x="41" y="57"/>
                  </a:lnTo>
                  <a:lnTo>
                    <a:pt x="38" y="54"/>
                  </a:lnTo>
                  <a:lnTo>
                    <a:pt x="35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27" y="52"/>
                  </a:lnTo>
                  <a:lnTo>
                    <a:pt x="22" y="55"/>
                  </a:lnTo>
                  <a:lnTo>
                    <a:pt x="21" y="62"/>
                  </a:lnTo>
                  <a:lnTo>
                    <a:pt x="21" y="68"/>
                  </a:lnTo>
                  <a:lnTo>
                    <a:pt x="21" y="100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94" name="Freeform 312"/>
            <p:cNvSpPr>
              <a:spLocks noChangeAspect="1"/>
            </p:cNvSpPr>
            <p:nvPr userDrawn="1"/>
          </p:nvSpPr>
          <p:spPr bwMode="auto">
            <a:xfrm>
              <a:off x="4678781" y="6080213"/>
              <a:ext cx="150627" cy="246992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49" y="35"/>
                </a:cxn>
                <a:cxn ang="0">
                  <a:pos x="49" y="19"/>
                </a:cxn>
                <a:cxn ang="0">
                  <a:pos x="32" y="19"/>
                </a:cxn>
                <a:cxn ang="0">
                  <a:pos x="32" y="0"/>
                </a:cxn>
                <a:cxn ang="0">
                  <a:pos x="13" y="0"/>
                </a:cxn>
                <a:cxn ang="0">
                  <a:pos x="13" y="19"/>
                </a:cxn>
                <a:cxn ang="0">
                  <a:pos x="0" y="19"/>
                </a:cxn>
                <a:cxn ang="0">
                  <a:pos x="0" y="35"/>
                </a:cxn>
                <a:cxn ang="0">
                  <a:pos x="13" y="35"/>
                </a:cxn>
                <a:cxn ang="0">
                  <a:pos x="13" y="83"/>
                </a:cxn>
                <a:cxn ang="0">
                  <a:pos x="32" y="83"/>
                </a:cxn>
                <a:cxn ang="0">
                  <a:pos x="32" y="35"/>
                </a:cxn>
              </a:cxnLst>
              <a:rect l="0" t="0" r="r" b="b"/>
              <a:pathLst>
                <a:path w="49" h="83">
                  <a:moveTo>
                    <a:pt x="32" y="35"/>
                  </a:moveTo>
                  <a:lnTo>
                    <a:pt x="49" y="35"/>
                  </a:lnTo>
                  <a:lnTo>
                    <a:pt x="49" y="19"/>
                  </a:lnTo>
                  <a:lnTo>
                    <a:pt x="32" y="19"/>
                  </a:lnTo>
                  <a:lnTo>
                    <a:pt x="32" y="0"/>
                  </a:lnTo>
                  <a:lnTo>
                    <a:pt x="13" y="0"/>
                  </a:lnTo>
                  <a:lnTo>
                    <a:pt x="13" y="19"/>
                  </a:lnTo>
                  <a:lnTo>
                    <a:pt x="0" y="19"/>
                  </a:lnTo>
                  <a:lnTo>
                    <a:pt x="0" y="35"/>
                  </a:lnTo>
                  <a:lnTo>
                    <a:pt x="13" y="35"/>
                  </a:lnTo>
                  <a:lnTo>
                    <a:pt x="13" y="83"/>
                  </a:lnTo>
                  <a:lnTo>
                    <a:pt x="32" y="83"/>
                  </a:lnTo>
                  <a:lnTo>
                    <a:pt x="32" y="35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95" name="Freeform 313"/>
            <p:cNvSpPr>
              <a:spLocks noChangeAspect="1"/>
            </p:cNvSpPr>
            <p:nvPr userDrawn="1"/>
          </p:nvSpPr>
          <p:spPr bwMode="auto">
            <a:xfrm>
              <a:off x="6040449" y="6080213"/>
              <a:ext cx="138577" cy="246992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49" y="35"/>
                </a:cxn>
                <a:cxn ang="0">
                  <a:pos x="49" y="19"/>
                </a:cxn>
                <a:cxn ang="0">
                  <a:pos x="32" y="19"/>
                </a:cxn>
                <a:cxn ang="0">
                  <a:pos x="32" y="0"/>
                </a:cxn>
                <a:cxn ang="0">
                  <a:pos x="13" y="0"/>
                </a:cxn>
                <a:cxn ang="0">
                  <a:pos x="13" y="19"/>
                </a:cxn>
                <a:cxn ang="0">
                  <a:pos x="0" y="19"/>
                </a:cxn>
                <a:cxn ang="0">
                  <a:pos x="0" y="35"/>
                </a:cxn>
                <a:cxn ang="0">
                  <a:pos x="13" y="35"/>
                </a:cxn>
                <a:cxn ang="0">
                  <a:pos x="13" y="83"/>
                </a:cxn>
                <a:cxn ang="0">
                  <a:pos x="32" y="83"/>
                </a:cxn>
                <a:cxn ang="0">
                  <a:pos x="32" y="35"/>
                </a:cxn>
              </a:cxnLst>
              <a:rect l="0" t="0" r="r" b="b"/>
              <a:pathLst>
                <a:path w="49" h="83">
                  <a:moveTo>
                    <a:pt x="32" y="35"/>
                  </a:moveTo>
                  <a:lnTo>
                    <a:pt x="49" y="35"/>
                  </a:lnTo>
                  <a:lnTo>
                    <a:pt x="49" y="19"/>
                  </a:lnTo>
                  <a:lnTo>
                    <a:pt x="32" y="19"/>
                  </a:lnTo>
                  <a:lnTo>
                    <a:pt x="32" y="0"/>
                  </a:lnTo>
                  <a:lnTo>
                    <a:pt x="13" y="0"/>
                  </a:lnTo>
                  <a:lnTo>
                    <a:pt x="13" y="19"/>
                  </a:lnTo>
                  <a:lnTo>
                    <a:pt x="0" y="19"/>
                  </a:lnTo>
                  <a:lnTo>
                    <a:pt x="0" y="35"/>
                  </a:lnTo>
                  <a:lnTo>
                    <a:pt x="13" y="35"/>
                  </a:lnTo>
                  <a:lnTo>
                    <a:pt x="13" y="83"/>
                  </a:lnTo>
                  <a:lnTo>
                    <a:pt x="32" y="83"/>
                  </a:lnTo>
                  <a:lnTo>
                    <a:pt x="32" y="35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96" name="Freeform 314"/>
            <p:cNvSpPr>
              <a:spLocks noChangeAspect="1"/>
            </p:cNvSpPr>
            <p:nvPr userDrawn="1"/>
          </p:nvSpPr>
          <p:spPr bwMode="auto">
            <a:xfrm>
              <a:off x="5552418" y="6032019"/>
              <a:ext cx="150627" cy="295186"/>
            </a:xfrm>
            <a:custGeom>
              <a:avLst/>
              <a:gdLst/>
              <a:ahLst/>
              <a:cxnLst>
                <a:cxn ang="0">
                  <a:pos x="13" y="54"/>
                </a:cxn>
                <a:cxn ang="0">
                  <a:pos x="0" y="54"/>
                </a:cxn>
                <a:cxn ang="0">
                  <a:pos x="0" y="38"/>
                </a:cxn>
                <a:cxn ang="0">
                  <a:pos x="13" y="38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13" y="21"/>
                </a:cxn>
                <a:cxn ang="0">
                  <a:pos x="15" y="14"/>
                </a:cxn>
                <a:cxn ang="0">
                  <a:pos x="18" y="10"/>
                </a:cxn>
                <a:cxn ang="0">
                  <a:pos x="21" y="6"/>
                </a:cxn>
                <a:cxn ang="0">
                  <a:pos x="24" y="3"/>
                </a:cxn>
                <a:cxn ang="0">
                  <a:pos x="29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50" y="2"/>
                </a:cxn>
                <a:cxn ang="0">
                  <a:pos x="50" y="17"/>
                </a:cxn>
                <a:cxn ang="0">
                  <a:pos x="50" y="17"/>
                </a:cxn>
                <a:cxn ang="0">
                  <a:pos x="43" y="16"/>
                </a:cxn>
                <a:cxn ang="0">
                  <a:pos x="43" y="16"/>
                </a:cxn>
                <a:cxn ang="0">
                  <a:pos x="40" y="17"/>
                </a:cxn>
                <a:cxn ang="0">
                  <a:pos x="37" y="19"/>
                </a:cxn>
                <a:cxn ang="0">
                  <a:pos x="34" y="22"/>
                </a:cxn>
                <a:cxn ang="0">
                  <a:pos x="34" y="27"/>
                </a:cxn>
                <a:cxn ang="0">
                  <a:pos x="34" y="38"/>
                </a:cxn>
                <a:cxn ang="0">
                  <a:pos x="48" y="38"/>
                </a:cxn>
                <a:cxn ang="0">
                  <a:pos x="48" y="54"/>
                </a:cxn>
                <a:cxn ang="0">
                  <a:pos x="34" y="54"/>
                </a:cxn>
                <a:cxn ang="0">
                  <a:pos x="34" y="102"/>
                </a:cxn>
                <a:cxn ang="0">
                  <a:pos x="13" y="102"/>
                </a:cxn>
                <a:cxn ang="0">
                  <a:pos x="13" y="54"/>
                </a:cxn>
              </a:cxnLst>
              <a:rect l="0" t="0" r="r" b="b"/>
              <a:pathLst>
                <a:path w="50" h="102">
                  <a:moveTo>
                    <a:pt x="13" y="54"/>
                  </a:moveTo>
                  <a:lnTo>
                    <a:pt x="0" y="54"/>
                  </a:lnTo>
                  <a:lnTo>
                    <a:pt x="0" y="38"/>
                  </a:lnTo>
                  <a:lnTo>
                    <a:pt x="13" y="38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1"/>
                  </a:lnTo>
                  <a:lnTo>
                    <a:pt x="15" y="14"/>
                  </a:lnTo>
                  <a:lnTo>
                    <a:pt x="18" y="10"/>
                  </a:lnTo>
                  <a:lnTo>
                    <a:pt x="21" y="6"/>
                  </a:lnTo>
                  <a:lnTo>
                    <a:pt x="24" y="3"/>
                  </a:lnTo>
                  <a:lnTo>
                    <a:pt x="29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50" y="2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0" y="17"/>
                  </a:lnTo>
                  <a:lnTo>
                    <a:pt x="37" y="19"/>
                  </a:lnTo>
                  <a:lnTo>
                    <a:pt x="34" y="22"/>
                  </a:lnTo>
                  <a:lnTo>
                    <a:pt x="34" y="27"/>
                  </a:lnTo>
                  <a:lnTo>
                    <a:pt x="34" y="38"/>
                  </a:lnTo>
                  <a:lnTo>
                    <a:pt x="48" y="38"/>
                  </a:lnTo>
                  <a:lnTo>
                    <a:pt x="48" y="54"/>
                  </a:lnTo>
                  <a:lnTo>
                    <a:pt x="34" y="54"/>
                  </a:lnTo>
                  <a:lnTo>
                    <a:pt x="34" y="102"/>
                  </a:lnTo>
                  <a:lnTo>
                    <a:pt x="13" y="102"/>
                  </a:lnTo>
                  <a:lnTo>
                    <a:pt x="13" y="54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97" name="Freeform 315"/>
            <p:cNvSpPr>
              <a:spLocks noChangeAspect="1" noEditPoints="1"/>
            </p:cNvSpPr>
            <p:nvPr userDrawn="1"/>
          </p:nvSpPr>
          <p:spPr bwMode="auto">
            <a:xfrm>
              <a:off x="2359126" y="6044068"/>
              <a:ext cx="247028" cy="283137"/>
            </a:xfrm>
            <a:custGeom>
              <a:avLst/>
              <a:gdLst/>
              <a:ahLst/>
              <a:cxnLst>
                <a:cxn ang="0">
                  <a:pos x="82" y="48"/>
                </a:cxn>
                <a:cxn ang="0">
                  <a:pos x="82" y="48"/>
                </a:cxn>
                <a:cxn ang="0">
                  <a:pos x="82" y="57"/>
                </a:cxn>
                <a:cxn ang="0">
                  <a:pos x="79" y="67"/>
                </a:cxn>
                <a:cxn ang="0">
                  <a:pos x="74" y="75"/>
                </a:cxn>
                <a:cxn ang="0">
                  <a:pos x="69" y="81"/>
                </a:cxn>
                <a:cxn ang="0">
                  <a:pos x="61" y="86"/>
                </a:cxn>
                <a:cxn ang="0">
                  <a:pos x="52" y="90"/>
                </a:cxn>
                <a:cxn ang="0">
                  <a:pos x="41" y="94"/>
                </a:cxn>
                <a:cxn ang="0">
                  <a:pos x="30" y="94"/>
                </a:cxn>
                <a:cxn ang="0">
                  <a:pos x="0" y="9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41" y="2"/>
                </a:cxn>
                <a:cxn ang="0">
                  <a:pos x="52" y="3"/>
                </a:cxn>
                <a:cxn ang="0">
                  <a:pos x="61" y="8"/>
                </a:cxn>
                <a:cxn ang="0">
                  <a:pos x="69" y="13"/>
                </a:cxn>
                <a:cxn ang="0">
                  <a:pos x="74" y="21"/>
                </a:cxn>
                <a:cxn ang="0">
                  <a:pos x="79" y="29"/>
                </a:cxn>
                <a:cxn ang="0">
                  <a:pos x="82" y="36"/>
                </a:cxn>
                <a:cxn ang="0">
                  <a:pos x="82" y="48"/>
                </a:cxn>
                <a:cxn ang="0">
                  <a:pos x="82" y="48"/>
                </a:cxn>
                <a:cxn ang="0">
                  <a:pos x="30" y="19"/>
                </a:cxn>
                <a:cxn ang="0">
                  <a:pos x="20" y="19"/>
                </a:cxn>
                <a:cxn ang="0">
                  <a:pos x="20" y="75"/>
                </a:cxn>
                <a:cxn ang="0">
                  <a:pos x="30" y="75"/>
                </a:cxn>
                <a:cxn ang="0">
                  <a:pos x="30" y="75"/>
                </a:cxn>
                <a:cxn ang="0">
                  <a:pos x="42" y="73"/>
                </a:cxn>
                <a:cxn ang="0">
                  <a:pos x="47" y="71"/>
                </a:cxn>
                <a:cxn ang="0">
                  <a:pos x="52" y="68"/>
                </a:cxn>
                <a:cxn ang="0">
                  <a:pos x="55" y="63"/>
                </a:cxn>
                <a:cxn ang="0">
                  <a:pos x="58" y="59"/>
                </a:cxn>
                <a:cxn ang="0">
                  <a:pos x="60" y="54"/>
                </a:cxn>
                <a:cxn ang="0">
                  <a:pos x="61" y="48"/>
                </a:cxn>
                <a:cxn ang="0">
                  <a:pos x="61" y="48"/>
                </a:cxn>
                <a:cxn ang="0">
                  <a:pos x="60" y="41"/>
                </a:cxn>
                <a:cxn ang="0">
                  <a:pos x="58" y="35"/>
                </a:cxn>
                <a:cxn ang="0">
                  <a:pos x="55" y="30"/>
                </a:cxn>
                <a:cxn ang="0">
                  <a:pos x="52" y="25"/>
                </a:cxn>
                <a:cxn ang="0">
                  <a:pos x="47" y="24"/>
                </a:cxn>
                <a:cxn ang="0">
                  <a:pos x="42" y="21"/>
                </a:cxn>
                <a:cxn ang="0">
                  <a:pos x="30" y="19"/>
                </a:cxn>
                <a:cxn ang="0">
                  <a:pos x="30" y="19"/>
                </a:cxn>
              </a:cxnLst>
              <a:rect l="0" t="0" r="r" b="b"/>
              <a:pathLst>
                <a:path w="82" h="94">
                  <a:moveTo>
                    <a:pt x="82" y="48"/>
                  </a:moveTo>
                  <a:lnTo>
                    <a:pt x="82" y="48"/>
                  </a:lnTo>
                  <a:lnTo>
                    <a:pt x="82" y="57"/>
                  </a:lnTo>
                  <a:lnTo>
                    <a:pt x="79" y="67"/>
                  </a:lnTo>
                  <a:lnTo>
                    <a:pt x="74" y="75"/>
                  </a:lnTo>
                  <a:lnTo>
                    <a:pt x="69" y="81"/>
                  </a:lnTo>
                  <a:lnTo>
                    <a:pt x="61" y="86"/>
                  </a:lnTo>
                  <a:lnTo>
                    <a:pt x="52" y="90"/>
                  </a:lnTo>
                  <a:lnTo>
                    <a:pt x="41" y="94"/>
                  </a:lnTo>
                  <a:lnTo>
                    <a:pt x="30" y="94"/>
                  </a:lnTo>
                  <a:lnTo>
                    <a:pt x="0" y="9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41" y="2"/>
                  </a:lnTo>
                  <a:lnTo>
                    <a:pt x="52" y="3"/>
                  </a:lnTo>
                  <a:lnTo>
                    <a:pt x="61" y="8"/>
                  </a:lnTo>
                  <a:lnTo>
                    <a:pt x="69" y="13"/>
                  </a:lnTo>
                  <a:lnTo>
                    <a:pt x="74" y="21"/>
                  </a:lnTo>
                  <a:lnTo>
                    <a:pt x="79" y="29"/>
                  </a:lnTo>
                  <a:lnTo>
                    <a:pt x="82" y="36"/>
                  </a:lnTo>
                  <a:lnTo>
                    <a:pt x="82" y="48"/>
                  </a:lnTo>
                  <a:lnTo>
                    <a:pt x="82" y="48"/>
                  </a:lnTo>
                  <a:close/>
                  <a:moveTo>
                    <a:pt x="30" y="19"/>
                  </a:moveTo>
                  <a:lnTo>
                    <a:pt x="20" y="19"/>
                  </a:lnTo>
                  <a:lnTo>
                    <a:pt x="2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42" y="73"/>
                  </a:lnTo>
                  <a:lnTo>
                    <a:pt x="47" y="71"/>
                  </a:lnTo>
                  <a:lnTo>
                    <a:pt x="52" y="68"/>
                  </a:lnTo>
                  <a:lnTo>
                    <a:pt x="55" y="63"/>
                  </a:lnTo>
                  <a:lnTo>
                    <a:pt x="58" y="59"/>
                  </a:lnTo>
                  <a:lnTo>
                    <a:pt x="60" y="54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0" y="41"/>
                  </a:lnTo>
                  <a:lnTo>
                    <a:pt x="58" y="35"/>
                  </a:lnTo>
                  <a:lnTo>
                    <a:pt x="55" y="30"/>
                  </a:lnTo>
                  <a:lnTo>
                    <a:pt x="52" y="25"/>
                  </a:lnTo>
                  <a:lnTo>
                    <a:pt x="47" y="24"/>
                  </a:lnTo>
                  <a:lnTo>
                    <a:pt x="42" y="21"/>
                  </a:lnTo>
                  <a:lnTo>
                    <a:pt x="30" y="19"/>
                  </a:lnTo>
                  <a:lnTo>
                    <a:pt x="30" y="19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</p:grpSp>
      <p:pic>
        <p:nvPicPr>
          <p:cNvPr id="83" name="Nomura Research Institute India Pacific Pvt. Ltd." hidden="1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04325" y="150019"/>
            <a:ext cx="2016000" cy="28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Nomura Research Institute Hong Kong Limited." descr="C:\Documents and Settings\s-suzuki\デスクトップ\hk_logo00.jpg" hidden="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334" y="154781"/>
            <a:ext cx="1754880" cy="288000"/>
          </a:xfrm>
          <a:prstGeom prst="rect">
            <a:avLst/>
          </a:prstGeom>
          <a:noFill/>
        </p:spPr>
      </p:pic>
      <p:pic>
        <p:nvPicPr>
          <p:cNvPr id="84" name="Nomura Research Institute Asia Pacific Pte. Ltd." hidden="1"/>
          <p:cNvPicPr/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0383" y="142876"/>
            <a:ext cx="2037904" cy="287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野村総研（大連）" descr="C:\Documents and Settings\s-suzuki\デスクトップ\dl_logo03.jpg" hidden="1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07382" y="150019"/>
            <a:ext cx="1849719" cy="162000"/>
          </a:xfrm>
          <a:prstGeom prst="rect">
            <a:avLst/>
          </a:prstGeom>
          <a:noFill/>
        </p:spPr>
      </p:pic>
      <p:pic>
        <p:nvPicPr>
          <p:cNvPr id="82" name="野村総研（上海）" descr="C:\Documents and Settings\s-suzuki\デスクトップ\sh_logo02.jpg" hidden="1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93311" y="140495"/>
            <a:ext cx="1837500" cy="176400"/>
          </a:xfrm>
          <a:prstGeom prst="rect">
            <a:avLst/>
          </a:prstGeom>
          <a:noFill/>
        </p:spPr>
      </p:pic>
      <p:pic>
        <p:nvPicPr>
          <p:cNvPr id="67" name="野村総研（北京）" descr="nri_北京.jpg" hidden="1"/>
          <p:cNvPicPr>
            <a:picLocks noChangeAspect="1"/>
          </p:cNvPicPr>
          <p:nvPr userDrawn="1"/>
        </p:nvPicPr>
        <p:blipFill>
          <a:blip r:embed="rId8" cstate="print"/>
          <a:srcRect r="2216"/>
          <a:stretch>
            <a:fillRect/>
          </a:stretch>
        </p:blipFill>
        <p:spPr>
          <a:xfrm>
            <a:off x="7571029" y="116685"/>
            <a:ext cx="2150106" cy="224281"/>
          </a:xfrm>
          <a:prstGeom prst="rect">
            <a:avLst/>
          </a:prstGeom>
        </p:spPr>
      </p:pic>
      <p:pic>
        <p:nvPicPr>
          <p:cNvPr id="80" name="Nomura Research Institute Europe Limited" descr="C:\Documents and Settings\s-suzuki\デスクトップ\e_logo00.jpg" hidden="1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19137" y="152400"/>
            <a:ext cx="1852444" cy="288000"/>
          </a:xfrm>
          <a:prstGeom prst="rect">
            <a:avLst/>
          </a:prstGeom>
          <a:noFill/>
        </p:spPr>
      </p:pic>
      <p:pic>
        <p:nvPicPr>
          <p:cNvPr id="72" name="Nomura Research Institute America, Inc." descr="nri_america.jpg" hidden="1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7616846" y="152400"/>
            <a:ext cx="1800050" cy="291184"/>
          </a:xfrm>
          <a:prstGeom prst="rect">
            <a:avLst/>
          </a:prstGeom>
        </p:spPr>
      </p:pic>
      <p:pic>
        <p:nvPicPr>
          <p:cNvPr id="85" name="NRIシステムテクノ" hidden="1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00976" y="147638"/>
            <a:ext cx="1208119" cy="1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NRIプロセスイノベーション" descr="C:\Documents and Settings\s-suzuki\デスクトップ\pro_J_01.jpg" hidden="1"/>
          <p:cNvPicPr>
            <a:picLocks noChangeAspect="1" noChangeArrowheads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08781" y="142876"/>
            <a:ext cx="1667558" cy="165600"/>
          </a:xfrm>
          <a:prstGeom prst="rect">
            <a:avLst/>
          </a:prstGeom>
          <a:noFill/>
        </p:spPr>
      </p:pic>
      <p:pic>
        <p:nvPicPr>
          <p:cNvPr id="75" name="NRI社会情報システム" descr="C:\Documents and Settings\s-suzuki\デスクトップ\sjs_logo00.jpg" hidden="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54763" y="121447"/>
            <a:ext cx="1434720" cy="219600"/>
          </a:xfrm>
          <a:prstGeom prst="rect">
            <a:avLst/>
          </a:prstGeom>
          <a:noFill/>
        </p:spPr>
      </p:pic>
      <p:pic>
        <p:nvPicPr>
          <p:cNvPr id="73" name="NRIサイバーパテント" descr="C:\Documents and Settings\s-suzuki\デスクトップ\cp_logo00.jpg" hidden="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95712" y="133352"/>
            <a:ext cx="1394924" cy="201600"/>
          </a:xfrm>
          <a:prstGeom prst="rect">
            <a:avLst/>
          </a:prstGeom>
          <a:noFill/>
        </p:spPr>
      </p:pic>
      <p:pic>
        <p:nvPicPr>
          <p:cNvPr id="74" name="NRIデータiテック" descr="C:\Documents and Settings\s-suzuki\デスクトップ\itech_logo00.jpg" hidden="1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67319" y="66539"/>
            <a:ext cx="1270710" cy="273600"/>
          </a:xfrm>
          <a:prstGeom prst="rect">
            <a:avLst/>
          </a:prstGeom>
          <a:noFill/>
        </p:spPr>
      </p:pic>
      <p:pic>
        <p:nvPicPr>
          <p:cNvPr id="77" name="NRIワークプレイスサービス" descr="C:\Documents and Settings\s-suzuki\デスクトップ\wp_logo00.jpg" hidden="1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92475" y="140495"/>
            <a:ext cx="1774023" cy="180000"/>
          </a:xfrm>
          <a:prstGeom prst="rect">
            <a:avLst/>
          </a:prstGeom>
          <a:noFill/>
        </p:spPr>
      </p:pic>
      <p:pic>
        <p:nvPicPr>
          <p:cNvPr id="71" name="NRIセキュアテクノロジーズ" descr="セキュアテクノロジーズ.jpg" hidden="1"/>
          <p:cNvPicPr>
            <a:picLocks noChangeAspect="1"/>
          </p:cNvPicPr>
          <p:nvPr userDrawn="1"/>
        </p:nvPicPr>
        <p:blipFill>
          <a:blip r:embed="rId17" cstate="print"/>
          <a:srcRect l="1205" t="18079" b="16391"/>
          <a:stretch>
            <a:fillRect/>
          </a:stretch>
        </p:blipFill>
        <p:spPr>
          <a:xfrm>
            <a:off x="7591975" y="140495"/>
            <a:ext cx="1830458" cy="182096"/>
          </a:xfrm>
          <a:prstGeom prst="rect">
            <a:avLst/>
          </a:prstGeom>
        </p:spPr>
      </p:pic>
      <p:pic>
        <p:nvPicPr>
          <p:cNvPr id="78" name="NRIネットコム" descr="C:\Users\kinoshita\Dropbox\進行中仕事\NRI_ppt_temp2011\nrippt2011_0509_logo\グループ社名ロゴ\ネットコム.jpg" hidden="1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621289" y="157162"/>
            <a:ext cx="976025" cy="146507"/>
          </a:xfrm>
          <a:prstGeom prst="rect">
            <a:avLst/>
          </a:prstGeom>
          <a:noFill/>
        </p:spPr>
      </p:pic>
      <p:grpSp>
        <p:nvGrpSpPr>
          <p:cNvPr id="38" name="野村総合研究所"/>
          <p:cNvGrpSpPr>
            <a:grpSpLocks noChangeAspect="1"/>
          </p:cNvGrpSpPr>
          <p:nvPr userDrawn="1"/>
        </p:nvGrpSpPr>
        <p:grpSpPr bwMode="auto">
          <a:xfrm>
            <a:off x="7616825" y="152400"/>
            <a:ext cx="1079500" cy="157163"/>
            <a:chOff x="2562" y="2341"/>
            <a:chExt cx="843" cy="123"/>
          </a:xfrm>
        </p:grpSpPr>
        <p:sp>
          <p:nvSpPr>
            <p:cNvPr id="39" name="Freeform 317"/>
            <p:cNvSpPr>
              <a:spLocks noChangeAspect="1"/>
            </p:cNvSpPr>
            <p:nvPr userDrawn="1"/>
          </p:nvSpPr>
          <p:spPr bwMode="auto">
            <a:xfrm>
              <a:off x="3302" y="2350"/>
              <a:ext cx="46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6" y="0"/>
                </a:cxn>
                <a:cxn ang="0">
                  <a:pos x="46" y="10"/>
                </a:cxn>
                <a:cxn ang="0">
                  <a:pos x="0" y="1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6" h="10">
                  <a:moveTo>
                    <a:pt x="0" y="0"/>
                  </a:moveTo>
                  <a:lnTo>
                    <a:pt x="46" y="0"/>
                  </a:lnTo>
                  <a:lnTo>
                    <a:pt x="46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0" name="Freeform 318"/>
            <p:cNvSpPr>
              <a:spLocks noChangeAspect="1" noEditPoints="1"/>
            </p:cNvSpPr>
            <p:nvPr userDrawn="1"/>
          </p:nvSpPr>
          <p:spPr bwMode="auto">
            <a:xfrm>
              <a:off x="3297" y="2373"/>
              <a:ext cx="48" cy="91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9" y="0"/>
                </a:cxn>
                <a:cxn ang="0">
                  <a:pos x="9" y="36"/>
                </a:cxn>
                <a:cxn ang="0">
                  <a:pos x="9" y="36"/>
                </a:cxn>
                <a:cxn ang="0">
                  <a:pos x="7" y="65"/>
                </a:cxn>
                <a:cxn ang="0">
                  <a:pos x="5" y="78"/>
                </a:cxn>
                <a:cxn ang="0">
                  <a:pos x="0" y="88"/>
                </a:cxn>
                <a:cxn ang="0">
                  <a:pos x="11" y="91"/>
                </a:cxn>
                <a:cxn ang="0">
                  <a:pos x="11" y="91"/>
                </a:cxn>
                <a:cxn ang="0">
                  <a:pos x="17" y="69"/>
                </a:cxn>
                <a:cxn ang="0">
                  <a:pos x="19" y="46"/>
                </a:cxn>
                <a:cxn ang="0">
                  <a:pos x="32" y="46"/>
                </a:cxn>
                <a:cxn ang="0">
                  <a:pos x="32" y="46"/>
                </a:cxn>
                <a:cxn ang="0">
                  <a:pos x="41" y="46"/>
                </a:cxn>
                <a:cxn ang="0">
                  <a:pos x="45" y="42"/>
                </a:cxn>
                <a:cxn ang="0">
                  <a:pos x="47" y="36"/>
                </a:cxn>
                <a:cxn ang="0">
                  <a:pos x="49" y="27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36" y="27"/>
                </a:cxn>
                <a:cxn ang="0">
                  <a:pos x="36" y="27"/>
                </a:cxn>
                <a:cxn ang="0">
                  <a:pos x="36" y="34"/>
                </a:cxn>
                <a:cxn ang="0">
                  <a:pos x="34" y="36"/>
                </a:cxn>
                <a:cxn ang="0">
                  <a:pos x="32" y="38"/>
                </a:cxn>
                <a:cxn ang="0">
                  <a:pos x="28" y="38"/>
                </a:cxn>
                <a:cxn ang="0">
                  <a:pos x="19" y="38"/>
                </a:cxn>
                <a:cxn ang="0">
                  <a:pos x="19" y="8"/>
                </a:cxn>
                <a:cxn ang="0">
                  <a:pos x="36" y="8"/>
                </a:cxn>
                <a:cxn ang="0">
                  <a:pos x="36" y="27"/>
                </a:cxn>
                <a:cxn ang="0">
                  <a:pos x="36" y="27"/>
                </a:cxn>
              </a:cxnLst>
              <a:rect l="0" t="0" r="r" b="b"/>
              <a:pathLst>
                <a:path w="49" h="91">
                  <a:moveTo>
                    <a:pt x="49" y="0"/>
                  </a:moveTo>
                  <a:lnTo>
                    <a:pt x="9" y="0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7" y="65"/>
                  </a:lnTo>
                  <a:lnTo>
                    <a:pt x="5" y="78"/>
                  </a:lnTo>
                  <a:lnTo>
                    <a:pt x="0" y="88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7" y="69"/>
                  </a:lnTo>
                  <a:lnTo>
                    <a:pt x="19" y="46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41" y="46"/>
                  </a:lnTo>
                  <a:lnTo>
                    <a:pt x="45" y="42"/>
                  </a:lnTo>
                  <a:lnTo>
                    <a:pt x="47" y="36"/>
                  </a:lnTo>
                  <a:lnTo>
                    <a:pt x="49" y="27"/>
                  </a:lnTo>
                  <a:lnTo>
                    <a:pt x="49" y="0"/>
                  </a:lnTo>
                  <a:lnTo>
                    <a:pt x="49" y="0"/>
                  </a:lnTo>
                  <a:close/>
                  <a:moveTo>
                    <a:pt x="36" y="27"/>
                  </a:moveTo>
                  <a:lnTo>
                    <a:pt x="36" y="27"/>
                  </a:lnTo>
                  <a:lnTo>
                    <a:pt x="36" y="34"/>
                  </a:lnTo>
                  <a:lnTo>
                    <a:pt x="34" y="36"/>
                  </a:lnTo>
                  <a:lnTo>
                    <a:pt x="32" y="38"/>
                  </a:lnTo>
                  <a:lnTo>
                    <a:pt x="28" y="38"/>
                  </a:lnTo>
                  <a:lnTo>
                    <a:pt x="19" y="38"/>
                  </a:lnTo>
                  <a:lnTo>
                    <a:pt x="19" y="8"/>
                  </a:lnTo>
                  <a:lnTo>
                    <a:pt x="36" y="8"/>
                  </a:lnTo>
                  <a:lnTo>
                    <a:pt x="36" y="27"/>
                  </a:lnTo>
                  <a:lnTo>
                    <a:pt x="36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1" name="Freeform 319"/>
            <p:cNvSpPr>
              <a:spLocks noChangeAspect="1"/>
            </p:cNvSpPr>
            <p:nvPr userDrawn="1"/>
          </p:nvSpPr>
          <p:spPr bwMode="auto">
            <a:xfrm>
              <a:off x="3342" y="2348"/>
              <a:ext cx="63" cy="116"/>
            </a:xfrm>
            <a:custGeom>
              <a:avLst/>
              <a:gdLst/>
              <a:ahLst/>
              <a:cxnLst>
                <a:cxn ang="0">
                  <a:pos x="27" y="35"/>
                </a:cxn>
                <a:cxn ang="0">
                  <a:pos x="27" y="12"/>
                </a:cxn>
                <a:cxn ang="0">
                  <a:pos x="27" y="12"/>
                </a:cxn>
                <a:cxn ang="0">
                  <a:pos x="61" y="1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38" y="2"/>
                </a:cxn>
                <a:cxn ang="0">
                  <a:pos x="15" y="4"/>
                </a:cxn>
                <a:cxn ang="0">
                  <a:pos x="15" y="50"/>
                </a:cxn>
                <a:cxn ang="0">
                  <a:pos x="15" y="50"/>
                </a:cxn>
                <a:cxn ang="0">
                  <a:pos x="13" y="65"/>
                </a:cxn>
                <a:cxn ang="0">
                  <a:pos x="11" y="80"/>
                </a:cxn>
                <a:cxn ang="0">
                  <a:pos x="8" y="94"/>
                </a:cxn>
                <a:cxn ang="0">
                  <a:pos x="0" y="109"/>
                </a:cxn>
                <a:cxn ang="0">
                  <a:pos x="8" y="116"/>
                </a:cxn>
                <a:cxn ang="0">
                  <a:pos x="8" y="116"/>
                </a:cxn>
                <a:cxn ang="0">
                  <a:pos x="17" y="101"/>
                </a:cxn>
                <a:cxn ang="0">
                  <a:pos x="23" y="86"/>
                </a:cxn>
                <a:cxn ang="0">
                  <a:pos x="25" y="67"/>
                </a:cxn>
                <a:cxn ang="0">
                  <a:pos x="27" y="46"/>
                </a:cxn>
                <a:cxn ang="0">
                  <a:pos x="40" y="46"/>
                </a:cxn>
                <a:cxn ang="0">
                  <a:pos x="40" y="116"/>
                </a:cxn>
                <a:cxn ang="0">
                  <a:pos x="53" y="116"/>
                </a:cxn>
                <a:cxn ang="0">
                  <a:pos x="53" y="46"/>
                </a:cxn>
                <a:cxn ang="0">
                  <a:pos x="63" y="46"/>
                </a:cxn>
                <a:cxn ang="0">
                  <a:pos x="63" y="35"/>
                </a:cxn>
                <a:cxn ang="0">
                  <a:pos x="27" y="35"/>
                </a:cxn>
                <a:cxn ang="0">
                  <a:pos x="27" y="35"/>
                </a:cxn>
              </a:cxnLst>
              <a:rect l="0" t="0" r="r" b="b"/>
              <a:pathLst>
                <a:path w="63" h="116">
                  <a:moveTo>
                    <a:pt x="27" y="35"/>
                  </a:moveTo>
                  <a:lnTo>
                    <a:pt x="27" y="12"/>
                  </a:lnTo>
                  <a:lnTo>
                    <a:pt x="27" y="12"/>
                  </a:lnTo>
                  <a:lnTo>
                    <a:pt x="61" y="1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38" y="2"/>
                  </a:lnTo>
                  <a:lnTo>
                    <a:pt x="15" y="4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3" y="65"/>
                  </a:lnTo>
                  <a:lnTo>
                    <a:pt x="11" y="80"/>
                  </a:lnTo>
                  <a:lnTo>
                    <a:pt x="8" y="94"/>
                  </a:lnTo>
                  <a:lnTo>
                    <a:pt x="0" y="109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17" y="101"/>
                  </a:lnTo>
                  <a:lnTo>
                    <a:pt x="23" y="86"/>
                  </a:lnTo>
                  <a:lnTo>
                    <a:pt x="25" y="67"/>
                  </a:lnTo>
                  <a:lnTo>
                    <a:pt x="27" y="46"/>
                  </a:lnTo>
                  <a:lnTo>
                    <a:pt x="40" y="46"/>
                  </a:lnTo>
                  <a:lnTo>
                    <a:pt x="40" y="116"/>
                  </a:lnTo>
                  <a:lnTo>
                    <a:pt x="53" y="116"/>
                  </a:lnTo>
                  <a:lnTo>
                    <a:pt x="53" y="46"/>
                  </a:lnTo>
                  <a:lnTo>
                    <a:pt x="63" y="46"/>
                  </a:lnTo>
                  <a:lnTo>
                    <a:pt x="63" y="35"/>
                  </a:lnTo>
                  <a:lnTo>
                    <a:pt x="27" y="35"/>
                  </a:lnTo>
                  <a:lnTo>
                    <a:pt x="27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2" name="Freeform 320"/>
            <p:cNvSpPr>
              <a:spLocks noChangeAspect="1"/>
            </p:cNvSpPr>
            <p:nvPr userDrawn="1"/>
          </p:nvSpPr>
          <p:spPr bwMode="auto">
            <a:xfrm>
              <a:off x="2681" y="2343"/>
              <a:ext cx="51" cy="121"/>
            </a:xfrm>
            <a:custGeom>
              <a:avLst/>
              <a:gdLst/>
              <a:ahLst/>
              <a:cxnLst>
                <a:cxn ang="0">
                  <a:pos x="36" y="32"/>
                </a:cxn>
                <a:cxn ang="0">
                  <a:pos x="51" y="32"/>
                </a:cxn>
                <a:cxn ang="0">
                  <a:pos x="51" y="21"/>
                </a:cxn>
                <a:cxn ang="0">
                  <a:pos x="36" y="21"/>
                </a:cxn>
                <a:cxn ang="0">
                  <a:pos x="36" y="0"/>
                </a:cxn>
                <a:cxn ang="0">
                  <a:pos x="23" y="0"/>
                </a:cxn>
                <a:cxn ang="0">
                  <a:pos x="23" y="21"/>
                </a:cxn>
                <a:cxn ang="0">
                  <a:pos x="2" y="21"/>
                </a:cxn>
                <a:cxn ang="0">
                  <a:pos x="2" y="32"/>
                </a:cxn>
                <a:cxn ang="0">
                  <a:pos x="21" y="32"/>
                </a:cxn>
                <a:cxn ang="0">
                  <a:pos x="21" y="32"/>
                </a:cxn>
                <a:cxn ang="0">
                  <a:pos x="19" y="45"/>
                </a:cxn>
                <a:cxn ang="0">
                  <a:pos x="15" y="57"/>
                </a:cxn>
                <a:cxn ang="0">
                  <a:pos x="8" y="70"/>
                </a:cxn>
                <a:cxn ang="0">
                  <a:pos x="0" y="83"/>
                </a:cxn>
                <a:cxn ang="0">
                  <a:pos x="2" y="93"/>
                </a:cxn>
                <a:cxn ang="0">
                  <a:pos x="2" y="93"/>
                </a:cxn>
                <a:cxn ang="0">
                  <a:pos x="15" y="78"/>
                </a:cxn>
                <a:cxn ang="0">
                  <a:pos x="23" y="61"/>
                </a:cxn>
                <a:cxn ang="0">
                  <a:pos x="23" y="61"/>
                </a:cxn>
                <a:cxn ang="0">
                  <a:pos x="23" y="61"/>
                </a:cxn>
                <a:cxn ang="0">
                  <a:pos x="23" y="83"/>
                </a:cxn>
                <a:cxn ang="0">
                  <a:pos x="23" y="121"/>
                </a:cxn>
                <a:cxn ang="0">
                  <a:pos x="36" y="121"/>
                </a:cxn>
                <a:cxn ang="0">
                  <a:pos x="36" y="78"/>
                </a:cxn>
                <a:cxn ang="0">
                  <a:pos x="36" y="78"/>
                </a:cxn>
                <a:cxn ang="0">
                  <a:pos x="34" y="57"/>
                </a:cxn>
                <a:cxn ang="0">
                  <a:pos x="34" y="57"/>
                </a:cxn>
                <a:cxn ang="0">
                  <a:pos x="34" y="57"/>
                </a:cxn>
                <a:cxn ang="0">
                  <a:pos x="40" y="72"/>
                </a:cxn>
                <a:cxn ang="0">
                  <a:pos x="46" y="85"/>
                </a:cxn>
                <a:cxn ang="0">
                  <a:pos x="51" y="70"/>
                </a:cxn>
                <a:cxn ang="0">
                  <a:pos x="51" y="70"/>
                </a:cxn>
                <a:cxn ang="0">
                  <a:pos x="40" y="51"/>
                </a:cxn>
                <a:cxn ang="0">
                  <a:pos x="38" y="43"/>
                </a:cxn>
                <a:cxn ang="0">
                  <a:pos x="36" y="32"/>
                </a:cxn>
                <a:cxn ang="0">
                  <a:pos x="36" y="32"/>
                </a:cxn>
              </a:cxnLst>
              <a:rect l="0" t="0" r="r" b="b"/>
              <a:pathLst>
                <a:path w="51" h="121">
                  <a:moveTo>
                    <a:pt x="36" y="32"/>
                  </a:moveTo>
                  <a:lnTo>
                    <a:pt x="51" y="32"/>
                  </a:lnTo>
                  <a:lnTo>
                    <a:pt x="51" y="21"/>
                  </a:lnTo>
                  <a:lnTo>
                    <a:pt x="36" y="21"/>
                  </a:lnTo>
                  <a:lnTo>
                    <a:pt x="36" y="0"/>
                  </a:lnTo>
                  <a:lnTo>
                    <a:pt x="23" y="0"/>
                  </a:lnTo>
                  <a:lnTo>
                    <a:pt x="23" y="21"/>
                  </a:lnTo>
                  <a:lnTo>
                    <a:pt x="2" y="21"/>
                  </a:lnTo>
                  <a:lnTo>
                    <a:pt x="2" y="32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19" y="45"/>
                  </a:lnTo>
                  <a:lnTo>
                    <a:pt x="15" y="57"/>
                  </a:lnTo>
                  <a:lnTo>
                    <a:pt x="8" y="70"/>
                  </a:lnTo>
                  <a:lnTo>
                    <a:pt x="0" y="83"/>
                  </a:lnTo>
                  <a:lnTo>
                    <a:pt x="2" y="93"/>
                  </a:lnTo>
                  <a:lnTo>
                    <a:pt x="2" y="93"/>
                  </a:lnTo>
                  <a:lnTo>
                    <a:pt x="15" y="78"/>
                  </a:lnTo>
                  <a:lnTo>
                    <a:pt x="23" y="61"/>
                  </a:lnTo>
                  <a:lnTo>
                    <a:pt x="23" y="61"/>
                  </a:lnTo>
                  <a:lnTo>
                    <a:pt x="23" y="61"/>
                  </a:lnTo>
                  <a:lnTo>
                    <a:pt x="23" y="83"/>
                  </a:lnTo>
                  <a:lnTo>
                    <a:pt x="23" y="121"/>
                  </a:lnTo>
                  <a:lnTo>
                    <a:pt x="36" y="121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40" y="72"/>
                  </a:lnTo>
                  <a:lnTo>
                    <a:pt x="46" y="85"/>
                  </a:lnTo>
                  <a:lnTo>
                    <a:pt x="51" y="70"/>
                  </a:lnTo>
                  <a:lnTo>
                    <a:pt x="51" y="70"/>
                  </a:lnTo>
                  <a:lnTo>
                    <a:pt x="40" y="51"/>
                  </a:lnTo>
                  <a:lnTo>
                    <a:pt x="38" y="43"/>
                  </a:lnTo>
                  <a:lnTo>
                    <a:pt x="36" y="32"/>
                  </a:lnTo>
                  <a:lnTo>
                    <a:pt x="36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3" name="Freeform 321"/>
            <p:cNvSpPr>
              <a:spLocks noChangeAspect="1"/>
            </p:cNvSpPr>
            <p:nvPr userDrawn="1"/>
          </p:nvSpPr>
          <p:spPr bwMode="auto">
            <a:xfrm>
              <a:off x="2741" y="2392"/>
              <a:ext cx="20" cy="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1" y="0"/>
                </a:cxn>
                <a:cxn ang="0">
                  <a:pos x="15" y="15"/>
                </a:cxn>
                <a:cxn ang="0">
                  <a:pos x="19" y="31"/>
                </a:cxn>
                <a:cxn ang="0">
                  <a:pos x="7" y="31"/>
                </a:cxn>
                <a:cxn ang="0">
                  <a:pos x="7" y="31"/>
                </a:cxn>
                <a:cxn ang="0">
                  <a:pos x="4" y="15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9" h="31">
                  <a:moveTo>
                    <a:pt x="11" y="0"/>
                  </a:moveTo>
                  <a:lnTo>
                    <a:pt x="11" y="0"/>
                  </a:lnTo>
                  <a:lnTo>
                    <a:pt x="15" y="15"/>
                  </a:lnTo>
                  <a:lnTo>
                    <a:pt x="19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15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4" name="Freeform 322"/>
            <p:cNvSpPr>
              <a:spLocks noChangeAspect="1"/>
            </p:cNvSpPr>
            <p:nvPr userDrawn="1"/>
          </p:nvSpPr>
          <p:spPr bwMode="auto">
            <a:xfrm>
              <a:off x="2929" y="2341"/>
              <a:ext cx="108" cy="51"/>
            </a:xfrm>
            <a:custGeom>
              <a:avLst/>
              <a:gdLst/>
              <a:ahLst/>
              <a:cxnLst>
                <a:cxn ang="0">
                  <a:pos x="61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6" y="13"/>
                </a:cxn>
                <a:cxn ang="0">
                  <a:pos x="25" y="23"/>
                </a:cxn>
                <a:cxn ang="0">
                  <a:pos x="15" y="32"/>
                </a:cxn>
                <a:cxn ang="0">
                  <a:pos x="0" y="42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17" y="42"/>
                </a:cxn>
                <a:cxn ang="0">
                  <a:pos x="32" y="34"/>
                </a:cxn>
                <a:cxn ang="0">
                  <a:pos x="44" y="21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8" y="21"/>
                </a:cxn>
                <a:cxn ang="0">
                  <a:pos x="80" y="32"/>
                </a:cxn>
                <a:cxn ang="0">
                  <a:pos x="93" y="42"/>
                </a:cxn>
                <a:cxn ang="0">
                  <a:pos x="106" y="51"/>
                </a:cxn>
                <a:cxn ang="0">
                  <a:pos x="108" y="36"/>
                </a:cxn>
                <a:cxn ang="0">
                  <a:pos x="108" y="36"/>
                </a:cxn>
                <a:cxn ang="0">
                  <a:pos x="95" y="30"/>
                </a:cxn>
                <a:cxn ang="0">
                  <a:pos x="85" y="21"/>
                </a:cxn>
                <a:cxn ang="0">
                  <a:pos x="72" y="13"/>
                </a:cxn>
                <a:cxn ang="0">
                  <a:pos x="61" y="0"/>
                </a:cxn>
                <a:cxn ang="0">
                  <a:pos x="61" y="0"/>
                </a:cxn>
              </a:cxnLst>
              <a:rect l="0" t="0" r="r" b="b"/>
              <a:pathLst>
                <a:path w="108" h="51">
                  <a:moveTo>
                    <a:pt x="61" y="0"/>
                  </a:moveTo>
                  <a:lnTo>
                    <a:pt x="46" y="0"/>
                  </a:lnTo>
                  <a:lnTo>
                    <a:pt x="46" y="0"/>
                  </a:lnTo>
                  <a:lnTo>
                    <a:pt x="36" y="13"/>
                  </a:lnTo>
                  <a:lnTo>
                    <a:pt x="25" y="23"/>
                  </a:lnTo>
                  <a:lnTo>
                    <a:pt x="15" y="32"/>
                  </a:lnTo>
                  <a:lnTo>
                    <a:pt x="0" y="42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7" y="42"/>
                  </a:lnTo>
                  <a:lnTo>
                    <a:pt x="32" y="34"/>
                  </a:lnTo>
                  <a:lnTo>
                    <a:pt x="44" y="21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8" y="21"/>
                  </a:lnTo>
                  <a:lnTo>
                    <a:pt x="80" y="32"/>
                  </a:lnTo>
                  <a:lnTo>
                    <a:pt x="93" y="42"/>
                  </a:lnTo>
                  <a:lnTo>
                    <a:pt x="106" y="51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95" y="30"/>
                  </a:lnTo>
                  <a:lnTo>
                    <a:pt x="85" y="21"/>
                  </a:lnTo>
                  <a:lnTo>
                    <a:pt x="72" y="13"/>
                  </a:lnTo>
                  <a:lnTo>
                    <a:pt x="61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5" name="Freeform 323"/>
            <p:cNvSpPr>
              <a:spLocks noChangeAspect="1"/>
            </p:cNvSpPr>
            <p:nvPr userDrawn="1"/>
          </p:nvSpPr>
          <p:spPr bwMode="auto">
            <a:xfrm>
              <a:off x="2953" y="2381"/>
              <a:ext cx="63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0"/>
                </a:cxn>
                <a:cxn ang="0">
                  <a:pos x="6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4" h="11">
                  <a:moveTo>
                    <a:pt x="0" y="0"/>
                  </a:moveTo>
                  <a:lnTo>
                    <a:pt x="64" y="0"/>
                  </a:lnTo>
                  <a:lnTo>
                    <a:pt x="64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6" name="Freeform 324"/>
            <p:cNvSpPr>
              <a:spLocks noChangeAspect="1" noEditPoints="1"/>
            </p:cNvSpPr>
            <p:nvPr userDrawn="1"/>
          </p:nvSpPr>
          <p:spPr bwMode="auto">
            <a:xfrm>
              <a:off x="2944" y="2407"/>
              <a:ext cx="82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4"/>
                </a:cxn>
                <a:cxn ang="0">
                  <a:pos x="48" y="54"/>
                </a:cxn>
                <a:cxn ang="0">
                  <a:pos x="48" y="54"/>
                </a:cxn>
                <a:cxn ang="0">
                  <a:pos x="63" y="54"/>
                </a:cxn>
                <a:cxn ang="0">
                  <a:pos x="74" y="50"/>
                </a:cxn>
                <a:cxn ang="0">
                  <a:pos x="78" y="48"/>
                </a:cxn>
                <a:cxn ang="0">
                  <a:pos x="80" y="44"/>
                </a:cxn>
                <a:cxn ang="0">
                  <a:pos x="82" y="31"/>
                </a:cxn>
                <a:cxn ang="0">
                  <a:pos x="8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7" y="8"/>
                </a:cxn>
                <a:cxn ang="0">
                  <a:pos x="67" y="31"/>
                </a:cxn>
                <a:cxn ang="0">
                  <a:pos x="67" y="31"/>
                </a:cxn>
                <a:cxn ang="0">
                  <a:pos x="65" y="40"/>
                </a:cxn>
                <a:cxn ang="0">
                  <a:pos x="63" y="42"/>
                </a:cxn>
                <a:cxn ang="0">
                  <a:pos x="61" y="44"/>
                </a:cxn>
                <a:cxn ang="0">
                  <a:pos x="53" y="44"/>
                </a:cxn>
                <a:cxn ang="0">
                  <a:pos x="40" y="44"/>
                </a:cxn>
                <a:cxn ang="0">
                  <a:pos x="12" y="44"/>
                </a:cxn>
                <a:cxn ang="0">
                  <a:pos x="12" y="8"/>
                </a:cxn>
                <a:cxn ang="0">
                  <a:pos x="67" y="8"/>
                </a:cxn>
                <a:cxn ang="0">
                  <a:pos x="67" y="8"/>
                </a:cxn>
              </a:cxnLst>
              <a:rect l="0" t="0" r="r" b="b"/>
              <a:pathLst>
                <a:path w="82" h="54">
                  <a:moveTo>
                    <a:pt x="0" y="0"/>
                  </a:moveTo>
                  <a:lnTo>
                    <a:pt x="0" y="54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63" y="54"/>
                  </a:lnTo>
                  <a:lnTo>
                    <a:pt x="74" y="50"/>
                  </a:lnTo>
                  <a:lnTo>
                    <a:pt x="78" y="48"/>
                  </a:lnTo>
                  <a:lnTo>
                    <a:pt x="80" y="44"/>
                  </a:lnTo>
                  <a:lnTo>
                    <a:pt x="82" y="31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67" y="8"/>
                  </a:moveTo>
                  <a:lnTo>
                    <a:pt x="67" y="31"/>
                  </a:lnTo>
                  <a:lnTo>
                    <a:pt x="67" y="31"/>
                  </a:lnTo>
                  <a:lnTo>
                    <a:pt x="65" y="40"/>
                  </a:lnTo>
                  <a:lnTo>
                    <a:pt x="63" y="42"/>
                  </a:lnTo>
                  <a:lnTo>
                    <a:pt x="61" y="44"/>
                  </a:lnTo>
                  <a:lnTo>
                    <a:pt x="53" y="44"/>
                  </a:lnTo>
                  <a:lnTo>
                    <a:pt x="40" y="44"/>
                  </a:lnTo>
                  <a:lnTo>
                    <a:pt x="12" y="44"/>
                  </a:lnTo>
                  <a:lnTo>
                    <a:pt x="12" y="8"/>
                  </a:lnTo>
                  <a:lnTo>
                    <a:pt x="67" y="8"/>
                  </a:lnTo>
                  <a:lnTo>
                    <a:pt x="67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7" name="Freeform 325"/>
            <p:cNvSpPr>
              <a:spLocks noChangeAspect="1"/>
            </p:cNvSpPr>
            <p:nvPr userDrawn="1"/>
          </p:nvSpPr>
          <p:spPr bwMode="auto">
            <a:xfrm>
              <a:off x="2736" y="2343"/>
              <a:ext cx="57" cy="121"/>
            </a:xfrm>
            <a:custGeom>
              <a:avLst/>
              <a:gdLst/>
              <a:ahLst/>
              <a:cxnLst>
                <a:cxn ang="0">
                  <a:pos x="44" y="104"/>
                </a:cxn>
                <a:cxn ang="0">
                  <a:pos x="44" y="104"/>
                </a:cxn>
                <a:cxn ang="0">
                  <a:pos x="44" y="112"/>
                </a:cxn>
                <a:cxn ang="0">
                  <a:pos x="40" y="116"/>
                </a:cxn>
                <a:cxn ang="0">
                  <a:pos x="36" y="118"/>
                </a:cxn>
                <a:cxn ang="0">
                  <a:pos x="30" y="121"/>
                </a:cxn>
                <a:cxn ang="0">
                  <a:pos x="17" y="121"/>
                </a:cxn>
                <a:cxn ang="0">
                  <a:pos x="17" y="110"/>
                </a:cxn>
                <a:cxn ang="0">
                  <a:pos x="25" y="110"/>
                </a:cxn>
                <a:cxn ang="0">
                  <a:pos x="25" y="110"/>
                </a:cxn>
                <a:cxn ang="0">
                  <a:pos x="30" y="108"/>
                </a:cxn>
                <a:cxn ang="0">
                  <a:pos x="32" y="104"/>
                </a:cxn>
                <a:cxn ang="0">
                  <a:pos x="32" y="32"/>
                </a:cxn>
                <a:cxn ang="0">
                  <a:pos x="0" y="32"/>
                </a:cxn>
                <a:cxn ang="0">
                  <a:pos x="0" y="21"/>
                </a:cxn>
                <a:cxn ang="0">
                  <a:pos x="32" y="21"/>
                </a:cxn>
                <a:cxn ang="0">
                  <a:pos x="32" y="0"/>
                </a:cxn>
                <a:cxn ang="0">
                  <a:pos x="44" y="0"/>
                </a:cxn>
                <a:cxn ang="0">
                  <a:pos x="44" y="21"/>
                </a:cxn>
                <a:cxn ang="0">
                  <a:pos x="55" y="21"/>
                </a:cxn>
                <a:cxn ang="0">
                  <a:pos x="55" y="32"/>
                </a:cxn>
                <a:cxn ang="0">
                  <a:pos x="44" y="32"/>
                </a:cxn>
                <a:cxn ang="0">
                  <a:pos x="44" y="104"/>
                </a:cxn>
                <a:cxn ang="0">
                  <a:pos x="44" y="104"/>
                </a:cxn>
              </a:cxnLst>
              <a:rect l="0" t="0" r="r" b="b"/>
              <a:pathLst>
                <a:path w="55" h="121">
                  <a:moveTo>
                    <a:pt x="44" y="104"/>
                  </a:moveTo>
                  <a:lnTo>
                    <a:pt x="44" y="104"/>
                  </a:lnTo>
                  <a:lnTo>
                    <a:pt x="44" y="112"/>
                  </a:lnTo>
                  <a:lnTo>
                    <a:pt x="40" y="116"/>
                  </a:lnTo>
                  <a:lnTo>
                    <a:pt x="36" y="118"/>
                  </a:lnTo>
                  <a:lnTo>
                    <a:pt x="30" y="121"/>
                  </a:lnTo>
                  <a:lnTo>
                    <a:pt x="17" y="121"/>
                  </a:lnTo>
                  <a:lnTo>
                    <a:pt x="17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30" y="108"/>
                  </a:lnTo>
                  <a:lnTo>
                    <a:pt x="32" y="104"/>
                  </a:lnTo>
                  <a:lnTo>
                    <a:pt x="32" y="32"/>
                  </a:lnTo>
                  <a:lnTo>
                    <a:pt x="0" y="32"/>
                  </a:lnTo>
                  <a:lnTo>
                    <a:pt x="0" y="21"/>
                  </a:lnTo>
                  <a:lnTo>
                    <a:pt x="32" y="21"/>
                  </a:lnTo>
                  <a:lnTo>
                    <a:pt x="32" y="0"/>
                  </a:lnTo>
                  <a:lnTo>
                    <a:pt x="44" y="0"/>
                  </a:lnTo>
                  <a:lnTo>
                    <a:pt x="44" y="21"/>
                  </a:lnTo>
                  <a:lnTo>
                    <a:pt x="55" y="21"/>
                  </a:lnTo>
                  <a:lnTo>
                    <a:pt x="55" y="32"/>
                  </a:lnTo>
                  <a:lnTo>
                    <a:pt x="44" y="32"/>
                  </a:lnTo>
                  <a:lnTo>
                    <a:pt x="44" y="104"/>
                  </a:lnTo>
                  <a:lnTo>
                    <a:pt x="44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8" name="Freeform 326"/>
            <p:cNvSpPr>
              <a:spLocks noChangeAspect="1" noEditPoints="1"/>
            </p:cNvSpPr>
            <p:nvPr userDrawn="1"/>
          </p:nvSpPr>
          <p:spPr bwMode="auto">
            <a:xfrm>
              <a:off x="3098" y="2350"/>
              <a:ext cx="62" cy="114"/>
            </a:xfrm>
            <a:custGeom>
              <a:avLst/>
              <a:gdLst/>
              <a:ahLst/>
              <a:cxnLst>
                <a:cxn ang="0">
                  <a:pos x="24" y="54"/>
                </a:cxn>
                <a:cxn ang="0">
                  <a:pos x="24" y="50"/>
                </a:cxn>
                <a:cxn ang="0">
                  <a:pos x="38" y="50"/>
                </a:cxn>
                <a:cxn ang="0">
                  <a:pos x="38" y="114"/>
                </a:cxn>
                <a:cxn ang="0">
                  <a:pos x="51" y="114"/>
                </a:cxn>
                <a:cxn ang="0">
                  <a:pos x="51" y="50"/>
                </a:cxn>
                <a:cxn ang="0">
                  <a:pos x="62" y="50"/>
                </a:cxn>
                <a:cxn ang="0">
                  <a:pos x="62" y="40"/>
                </a:cxn>
                <a:cxn ang="0">
                  <a:pos x="51" y="40"/>
                </a:cxn>
                <a:cxn ang="0">
                  <a:pos x="51" y="10"/>
                </a:cxn>
                <a:cxn ang="0">
                  <a:pos x="62" y="10"/>
                </a:cxn>
                <a:cxn ang="0">
                  <a:pos x="62" y="0"/>
                </a:cxn>
                <a:cxn ang="0">
                  <a:pos x="5" y="0"/>
                </a:cxn>
                <a:cxn ang="0">
                  <a:pos x="5" y="10"/>
                </a:cxn>
                <a:cxn ang="0">
                  <a:pos x="13" y="10"/>
                </a:cxn>
                <a:cxn ang="0">
                  <a:pos x="13" y="40"/>
                </a:cxn>
                <a:cxn ang="0">
                  <a:pos x="2" y="40"/>
                </a:cxn>
                <a:cxn ang="0">
                  <a:pos x="2" y="50"/>
                </a:cxn>
                <a:cxn ang="0">
                  <a:pos x="13" y="50"/>
                </a:cxn>
                <a:cxn ang="0">
                  <a:pos x="13" y="52"/>
                </a:cxn>
                <a:cxn ang="0">
                  <a:pos x="13" y="52"/>
                </a:cxn>
                <a:cxn ang="0">
                  <a:pos x="11" y="69"/>
                </a:cxn>
                <a:cxn ang="0">
                  <a:pos x="9" y="84"/>
                </a:cxn>
                <a:cxn ang="0">
                  <a:pos x="5" y="97"/>
                </a:cxn>
                <a:cxn ang="0">
                  <a:pos x="0" y="107"/>
                </a:cxn>
                <a:cxn ang="0">
                  <a:pos x="5" y="114"/>
                </a:cxn>
                <a:cxn ang="0">
                  <a:pos x="5" y="114"/>
                </a:cxn>
                <a:cxn ang="0">
                  <a:pos x="13" y="103"/>
                </a:cxn>
                <a:cxn ang="0">
                  <a:pos x="19" y="90"/>
                </a:cxn>
                <a:cxn ang="0">
                  <a:pos x="24" y="73"/>
                </a:cxn>
                <a:cxn ang="0">
                  <a:pos x="24" y="54"/>
                </a:cxn>
                <a:cxn ang="0">
                  <a:pos x="24" y="54"/>
                </a:cxn>
                <a:cxn ang="0">
                  <a:pos x="38" y="40"/>
                </a:cxn>
                <a:cxn ang="0">
                  <a:pos x="24" y="40"/>
                </a:cxn>
                <a:cxn ang="0">
                  <a:pos x="24" y="8"/>
                </a:cxn>
                <a:cxn ang="0">
                  <a:pos x="38" y="8"/>
                </a:cxn>
                <a:cxn ang="0">
                  <a:pos x="38" y="40"/>
                </a:cxn>
                <a:cxn ang="0">
                  <a:pos x="38" y="40"/>
                </a:cxn>
              </a:cxnLst>
              <a:rect l="0" t="0" r="r" b="b"/>
              <a:pathLst>
                <a:path w="62" h="114">
                  <a:moveTo>
                    <a:pt x="24" y="54"/>
                  </a:moveTo>
                  <a:lnTo>
                    <a:pt x="24" y="50"/>
                  </a:lnTo>
                  <a:lnTo>
                    <a:pt x="38" y="50"/>
                  </a:lnTo>
                  <a:lnTo>
                    <a:pt x="38" y="114"/>
                  </a:lnTo>
                  <a:lnTo>
                    <a:pt x="51" y="114"/>
                  </a:lnTo>
                  <a:lnTo>
                    <a:pt x="51" y="50"/>
                  </a:lnTo>
                  <a:lnTo>
                    <a:pt x="62" y="50"/>
                  </a:lnTo>
                  <a:lnTo>
                    <a:pt x="62" y="40"/>
                  </a:lnTo>
                  <a:lnTo>
                    <a:pt x="51" y="40"/>
                  </a:lnTo>
                  <a:lnTo>
                    <a:pt x="51" y="10"/>
                  </a:lnTo>
                  <a:lnTo>
                    <a:pt x="62" y="10"/>
                  </a:lnTo>
                  <a:lnTo>
                    <a:pt x="62" y="0"/>
                  </a:lnTo>
                  <a:lnTo>
                    <a:pt x="5" y="0"/>
                  </a:lnTo>
                  <a:lnTo>
                    <a:pt x="5" y="10"/>
                  </a:lnTo>
                  <a:lnTo>
                    <a:pt x="13" y="10"/>
                  </a:lnTo>
                  <a:lnTo>
                    <a:pt x="13" y="40"/>
                  </a:lnTo>
                  <a:lnTo>
                    <a:pt x="2" y="40"/>
                  </a:lnTo>
                  <a:lnTo>
                    <a:pt x="2" y="50"/>
                  </a:lnTo>
                  <a:lnTo>
                    <a:pt x="13" y="50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1" y="69"/>
                  </a:lnTo>
                  <a:lnTo>
                    <a:pt x="9" y="84"/>
                  </a:lnTo>
                  <a:lnTo>
                    <a:pt x="5" y="97"/>
                  </a:lnTo>
                  <a:lnTo>
                    <a:pt x="0" y="107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13" y="103"/>
                  </a:lnTo>
                  <a:lnTo>
                    <a:pt x="19" y="90"/>
                  </a:lnTo>
                  <a:lnTo>
                    <a:pt x="24" y="73"/>
                  </a:lnTo>
                  <a:lnTo>
                    <a:pt x="24" y="54"/>
                  </a:lnTo>
                  <a:lnTo>
                    <a:pt x="24" y="54"/>
                  </a:lnTo>
                  <a:close/>
                  <a:moveTo>
                    <a:pt x="38" y="40"/>
                  </a:moveTo>
                  <a:lnTo>
                    <a:pt x="24" y="40"/>
                  </a:lnTo>
                  <a:lnTo>
                    <a:pt x="24" y="8"/>
                  </a:lnTo>
                  <a:lnTo>
                    <a:pt x="38" y="8"/>
                  </a:lnTo>
                  <a:lnTo>
                    <a:pt x="38" y="40"/>
                  </a:lnTo>
                  <a:lnTo>
                    <a:pt x="38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327"/>
            <p:cNvSpPr>
              <a:spLocks noChangeAspect="1" noEditPoints="1"/>
            </p:cNvSpPr>
            <p:nvPr userDrawn="1"/>
          </p:nvSpPr>
          <p:spPr bwMode="auto">
            <a:xfrm>
              <a:off x="3050" y="2350"/>
              <a:ext cx="46" cy="109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14" y="10"/>
                </a:cxn>
                <a:cxn ang="0">
                  <a:pos x="14" y="10"/>
                </a:cxn>
                <a:cxn ang="0">
                  <a:pos x="14" y="23"/>
                </a:cxn>
                <a:cxn ang="0">
                  <a:pos x="10" y="36"/>
                </a:cxn>
                <a:cxn ang="0">
                  <a:pos x="6" y="48"/>
                </a:cxn>
                <a:cxn ang="0">
                  <a:pos x="0" y="5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10" y="59"/>
                </a:cxn>
                <a:cxn ang="0">
                  <a:pos x="10" y="57"/>
                </a:cxn>
                <a:cxn ang="0">
                  <a:pos x="10" y="109"/>
                </a:cxn>
                <a:cxn ang="0">
                  <a:pos x="29" y="109"/>
                </a:cxn>
                <a:cxn ang="0">
                  <a:pos x="29" y="109"/>
                </a:cxn>
                <a:cxn ang="0">
                  <a:pos x="36" y="109"/>
                </a:cxn>
                <a:cxn ang="0">
                  <a:pos x="42" y="105"/>
                </a:cxn>
                <a:cxn ang="0">
                  <a:pos x="44" y="99"/>
                </a:cxn>
                <a:cxn ang="0">
                  <a:pos x="44" y="90"/>
                </a:cxn>
                <a:cxn ang="0">
                  <a:pos x="44" y="40"/>
                </a:cxn>
                <a:cxn ang="0">
                  <a:pos x="21" y="40"/>
                </a:cxn>
                <a:cxn ang="0">
                  <a:pos x="21" y="40"/>
                </a:cxn>
                <a:cxn ang="0">
                  <a:pos x="25" y="25"/>
                </a:cxn>
                <a:cxn ang="0">
                  <a:pos x="29" y="10"/>
                </a:cxn>
                <a:cxn ang="0">
                  <a:pos x="46" y="10"/>
                </a:cxn>
                <a:cxn ang="0">
                  <a:pos x="46" y="0"/>
                </a:cxn>
                <a:cxn ang="0">
                  <a:pos x="4" y="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21" y="48"/>
                </a:cxn>
                <a:cxn ang="0">
                  <a:pos x="33" y="48"/>
                </a:cxn>
                <a:cxn ang="0">
                  <a:pos x="33" y="88"/>
                </a:cxn>
                <a:cxn ang="0">
                  <a:pos x="33" y="88"/>
                </a:cxn>
                <a:cxn ang="0">
                  <a:pos x="33" y="99"/>
                </a:cxn>
                <a:cxn ang="0">
                  <a:pos x="29" y="101"/>
                </a:cxn>
                <a:cxn ang="0">
                  <a:pos x="27" y="101"/>
                </a:cxn>
                <a:cxn ang="0">
                  <a:pos x="21" y="101"/>
                </a:cxn>
                <a:cxn ang="0">
                  <a:pos x="21" y="48"/>
                </a:cxn>
                <a:cxn ang="0">
                  <a:pos x="21" y="48"/>
                </a:cxn>
              </a:cxnLst>
              <a:rect l="0" t="0" r="r" b="b"/>
              <a:pathLst>
                <a:path w="46" h="109">
                  <a:moveTo>
                    <a:pt x="4" y="10"/>
                  </a:moveTo>
                  <a:lnTo>
                    <a:pt x="14" y="10"/>
                  </a:lnTo>
                  <a:lnTo>
                    <a:pt x="14" y="10"/>
                  </a:lnTo>
                  <a:lnTo>
                    <a:pt x="14" y="23"/>
                  </a:lnTo>
                  <a:lnTo>
                    <a:pt x="10" y="36"/>
                  </a:lnTo>
                  <a:lnTo>
                    <a:pt x="6" y="48"/>
                  </a:lnTo>
                  <a:lnTo>
                    <a:pt x="0" y="5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10" y="59"/>
                  </a:lnTo>
                  <a:lnTo>
                    <a:pt x="10" y="57"/>
                  </a:lnTo>
                  <a:lnTo>
                    <a:pt x="10" y="109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36" y="109"/>
                  </a:lnTo>
                  <a:lnTo>
                    <a:pt x="42" y="105"/>
                  </a:lnTo>
                  <a:lnTo>
                    <a:pt x="44" y="99"/>
                  </a:lnTo>
                  <a:lnTo>
                    <a:pt x="44" y="90"/>
                  </a:lnTo>
                  <a:lnTo>
                    <a:pt x="44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5" y="25"/>
                  </a:lnTo>
                  <a:lnTo>
                    <a:pt x="29" y="10"/>
                  </a:lnTo>
                  <a:lnTo>
                    <a:pt x="46" y="10"/>
                  </a:lnTo>
                  <a:lnTo>
                    <a:pt x="46" y="0"/>
                  </a:lnTo>
                  <a:lnTo>
                    <a:pt x="4" y="0"/>
                  </a:lnTo>
                  <a:lnTo>
                    <a:pt x="4" y="10"/>
                  </a:lnTo>
                  <a:lnTo>
                    <a:pt x="4" y="10"/>
                  </a:lnTo>
                  <a:close/>
                  <a:moveTo>
                    <a:pt x="21" y="48"/>
                  </a:moveTo>
                  <a:lnTo>
                    <a:pt x="33" y="48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3" y="99"/>
                  </a:lnTo>
                  <a:lnTo>
                    <a:pt x="29" y="101"/>
                  </a:lnTo>
                  <a:lnTo>
                    <a:pt x="27" y="101"/>
                  </a:lnTo>
                  <a:lnTo>
                    <a:pt x="21" y="101"/>
                  </a:lnTo>
                  <a:lnTo>
                    <a:pt x="21" y="48"/>
                  </a:lnTo>
                  <a:lnTo>
                    <a:pt x="21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0" name="Freeform 328"/>
            <p:cNvSpPr>
              <a:spLocks noChangeAspect="1"/>
            </p:cNvSpPr>
            <p:nvPr userDrawn="1"/>
          </p:nvSpPr>
          <p:spPr bwMode="auto">
            <a:xfrm>
              <a:off x="2624" y="2348"/>
              <a:ext cx="46" cy="116"/>
            </a:xfrm>
            <a:custGeom>
              <a:avLst/>
              <a:gdLst/>
              <a:ahLst/>
              <a:cxnLst>
                <a:cxn ang="0">
                  <a:pos x="29" y="40"/>
                </a:cxn>
                <a:cxn ang="0">
                  <a:pos x="29" y="40"/>
                </a:cxn>
                <a:cxn ang="0">
                  <a:pos x="25" y="33"/>
                </a:cxn>
                <a:cxn ang="0">
                  <a:pos x="25" y="33"/>
                </a:cxn>
                <a:cxn ang="0">
                  <a:pos x="34" y="27"/>
                </a:cxn>
                <a:cxn ang="0">
                  <a:pos x="40" y="19"/>
                </a:cxn>
                <a:cxn ang="0">
                  <a:pos x="42" y="10"/>
                </a:cxn>
                <a:cxn ang="0">
                  <a:pos x="44" y="0"/>
                </a:cxn>
                <a:cxn ang="0">
                  <a:pos x="2" y="0"/>
                </a:cxn>
                <a:cxn ang="0">
                  <a:pos x="2" y="8"/>
                </a:cxn>
                <a:cxn ang="0">
                  <a:pos x="29" y="8"/>
                </a:cxn>
                <a:cxn ang="0">
                  <a:pos x="29" y="8"/>
                </a:cxn>
                <a:cxn ang="0">
                  <a:pos x="27" y="19"/>
                </a:cxn>
                <a:cxn ang="0">
                  <a:pos x="23" y="27"/>
                </a:cxn>
                <a:cxn ang="0">
                  <a:pos x="23" y="27"/>
                </a:cxn>
                <a:cxn ang="0">
                  <a:pos x="17" y="16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12" y="29"/>
                </a:cxn>
                <a:cxn ang="0">
                  <a:pos x="17" y="40"/>
                </a:cxn>
                <a:cxn ang="0">
                  <a:pos x="0" y="40"/>
                </a:cxn>
                <a:cxn ang="0">
                  <a:pos x="0" y="50"/>
                </a:cxn>
                <a:cxn ang="0">
                  <a:pos x="15" y="50"/>
                </a:cxn>
                <a:cxn ang="0">
                  <a:pos x="15" y="99"/>
                </a:cxn>
                <a:cxn ang="0">
                  <a:pos x="15" y="99"/>
                </a:cxn>
                <a:cxn ang="0">
                  <a:pos x="12" y="103"/>
                </a:cxn>
                <a:cxn ang="0">
                  <a:pos x="8" y="105"/>
                </a:cxn>
                <a:cxn ang="0">
                  <a:pos x="0" y="105"/>
                </a:cxn>
                <a:cxn ang="0">
                  <a:pos x="2" y="116"/>
                </a:cxn>
                <a:cxn ang="0">
                  <a:pos x="12" y="116"/>
                </a:cxn>
                <a:cxn ang="0">
                  <a:pos x="12" y="116"/>
                </a:cxn>
                <a:cxn ang="0">
                  <a:pos x="19" y="116"/>
                </a:cxn>
                <a:cxn ang="0">
                  <a:pos x="23" y="111"/>
                </a:cxn>
                <a:cxn ang="0">
                  <a:pos x="25" y="107"/>
                </a:cxn>
                <a:cxn ang="0">
                  <a:pos x="27" y="99"/>
                </a:cxn>
                <a:cxn ang="0">
                  <a:pos x="27" y="50"/>
                </a:cxn>
                <a:cxn ang="0">
                  <a:pos x="34" y="50"/>
                </a:cxn>
                <a:cxn ang="0">
                  <a:pos x="34" y="50"/>
                </a:cxn>
                <a:cxn ang="0">
                  <a:pos x="34" y="61"/>
                </a:cxn>
                <a:cxn ang="0">
                  <a:pos x="29" y="73"/>
                </a:cxn>
                <a:cxn ang="0">
                  <a:pos x="36" y="80"/>
                </a:cxn>
                <a:cxn ang="0">
                  <a:pos x="36" y="80"/>
                </a:cxn>
                <a:cxn ang="0">
                  <a:pos x="40" y="71"/>
                </a:cxn>
                <a:cxn ang="0">
                  <a:pos x="44" y="63"/>
                </a:cxn>
                <a:cxn ang="0">
                  <a:pos x="46" y="52"/>
                </a:cxn>
                <a:cxn ang="0">
                  <a:pos x="46" y="40"/>
                </a:cxn>
                <a:cxn ang="0">
                  <a:pos x="29" y="40"/>
                </a:cxn>
                <a:cxn ang="0">
                  <a:pos x="29" y="40"/>
                </a:cxn>
              </a:cxnLst>
              <a:rect l="0" t="0" r="r" b="b"/>
              <a:pathLst>
                <a:path w="46" h="116">
                  <a:moveTo>
                    <a:pt x="29" y="40"/>
                  </a:moveTo>
                  <a:lnTo>
                    <a:pt x="29" y="40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4" y="27"/>
                  </a:lnTo>
                  <a:lnTo>
                    <a:pt x="40" y="19"/>
                  </a:lnTo>
                  <a:lnTo>
                    <a:pt x="42" y="10"/>
                  </a:lnTo>
                  <a:lnTo>
                    <a:pt x="44" y="0"/>
                  </a:lnTo>
                  <a:lnTo>
                    <a:pt x="2" y="0"/>
                  </a:lnTo>
                  <a:lnTo>
                    <a:pt x="2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7" y="19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17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12" y="29"/>
                  </a:lnTo>
                  <a:lnTo>
                    <a:pt x="17" y="40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15" y="50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2" y="103"/>
                  </a:lnTo>
                  <a:lnTo>
                    <a:pt x="8" y="105"/>
                  </a:lnTo>
                  <a:lnTo>
                    <a:pt x="0" y="105"/>
                  </a:lnTo>
                  <a:lnTo>
                    <a:pt x="2" y="116"/>
                  </a:lnTo>
                  <a:lnTo>
                    <a:pt x="12" y="116"/>
                  </a:lnTo>
                  <a:lnTo>
                    <a:pt x="12" y="116"/>
                  </a:lnTo>
                  <a:lnTo>
                    <a:pt x="19" y="116"/>
                  </a:lnTo>
                  <a:lnTo>
                    <a:pt x="23" y="111"/>
                  </a:lnTo>
                  <a:lnTo>
                    <a:pt x="25" y="107"/>
                  </a:lnTo>
                  <a:lnTo>
                    <a:pt x="27" y="99"/>
                  </a:lnTo>
                  <a:lnTo>
                    <a:pt x="27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61"/>
                  </a:lnTo>
                  <a:lnTo>
                    <a:pt x="29" y="73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40" y="71"/>
                  </a:lnTo>
                  <a:lnTo>
                    <a:pt x="44" y="63"/>
                  </a:lnTo>
                  <a:lnTo>
                    <a:pt x="46" y="52"/>
                  </a:lnTo>
                  <a:lnTo>
                    <a:pt x="46" y="40"/>
                  </a:lnTo>
                  <a:lnTo>
                    <a:pt x="29" y="40"/>
                  </a:lnTo>
                  <a:lnTo>
                    <a:pt x="29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Freeform 329"/>
            <p:cNvSpPr>
              <a:spLocks noChangeAspect="1"/>
            </p:cNvSpPr>
            <p:nvPr userDrawn="1"/>
          </p:nvSpPr>
          <p:spPr bwMode="auto">
            <a:xfrm>
              <a:off x="2806" y="2419"/>
              <a:ext cx="15" cy="3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10" y="36"/>
                </a:cxn>
                <a:cxn ang="0">
                  <a:pos x="10" y="36"/>
                </a:cxn>
                <a:cxn ang="0">
                  <a:pos x="15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36"/>
                </a:cxn>
                <a:cxn ang="0">
                  <a:pos x="0" y="36"/>
                </a:cxn>
              </a:cxnLst>
              <a:rect l="0" t="0" r="r" b="b"/>
              <a:pathLst>
                <a:path w="15" h="36">
                  <a:moveTo>
                    <a:pt x="0" y="36"/>
                  </a:moveTo>
                  <a:lnTo>
                    <a:pt x="10" y="36"/>
                  </a:lnTo>
                  <a:lnTo>
                    <a:pt x="10" y="36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2" name="Freeform 330"/>
            <p:cNvSpPr>
              <a:spLocks noChangeAspect="1"/>
            </p:cNvSpPr>
            <p:nvPr userDrawn="1"/>
          </p:nvSpPr>
          <p:spPr bwMode="auto">
            <a:xfrm>
              <a:off x="2806" y="2345"/>
              <a:ext cx="46" cy="119"/>
            </a:xfrm>
            <a:custGeom>
              <a:avLst/>
              <a:gdLst/>
              <a:ahLst/>
              <a:cxnLst>
                <a:cxn ang="0">
                  <a:pos x="42" y="64"/>
                </a:cxn>
                <a:cxn ang="0">
                  <a:pos x="42" y="64"/>
                </a:cxn>
                <a:cxn ang="0">
                  <a:pos x="44" y="64"/>
                </a:cxn>
                <a:cxn ang="0">
                  <a:pos x="46" y="62"/>
                </a:cxn>
                <a:cxn ang="0">
                  <a:pos x="46" y="57"/>
                </a:cxn>
                <a:cxn ang="0">
                  <a:pos x="46" y="57"/>
                </a:cxn>
                <a:cxn ang="0">
                  <a:pos x="42" y="43"/>
                </a:cxn>
                <a:cxn ang="0">
                  <a:pos x="34" y="43"/>
                </a:cxn>
                <a:cxn ang="0">
                  <a:pos x="34" y="43"/>
                </a:cxn>
                <a:cxn ang="0">
                  <a:pos x="36" y="55"/>
                </a:cxn>
                <a:cxn ang="0">
                  <a:pos x="19" y="55"/>
                </a:cxn>
                <a:cxn ang="0">
                  <a:pos x="19" y="55"/>
                </a:cxn>
                <a:cxn ang="0">
                  <a:pos x="30" y="38"/>
                </a:cxn>
                <a:cxn ang="0">
                  <a:pos x="40" y="19"/>
                </a:cxn>
                <a:cxn ang="0">
                  <a:pos x="27" y="19"/>
                </a:cxn>
                <a:cxn ang="0">
                  <a:pos x="27" y="19"/>
                </a:cxn>
                <a:cxn ang="0">
                  <a:pos x="21" y="32"/>
                </a:cxn>
                <a:cxn ang="0">
                  <a:pos x="21" y="32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32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15" y="41"/>
                </a:cxn>
                <a:cxn ang="0">
                  <a:pos x="15" y="41"/>
                </a:cxn>
                <a:cxn ang="0">
                  <a:pos x="6" y="55"/>
                </a:cxn>
                <a:cxn ang="0">
                  <a:pos x="0" y="55"/>
                </a:cxn>
                <a:cxn ang="0">
                  <a:pos x="0" y="66"/>
                </a:cxn>
                <a:cxn ang="0">
                  <a:pos x="19" y="64"/>
                </a:cxn>
                <a:cxn ang="0">
                  <a:pos x="19" y="119"/>
                </a:cxn>
                <a:cxn ang="0">
                  <a:pos x="32" y="119"/>
                </a:cxn>
                <a:cxn ang="0">
                  <a:pos x="32" y="64"/>
                </a:cxn>
                <a:cxn ang="0">
                  <a:pos x="42" y="64"/>
                </a:cxn>
                <a:cxn ang="0">
                  <a:pos x="42" y="64"/>
                </a:cxn>
              </a:cxnLst>
              <a:rect l="0" t="0" r="r" b="b"/>
              <a:pathLst>
                <a:path w="46" h="119">
                  <a:moveTo>
                    <a:pt x="42" y="64"/>
                  </a:moveTo>
                  <a:lnTo>
                    <a:pt x="42" y="64"/>
                  </a:lnTo>
                  <a:lnTo>
                    <a:pt x="44" y="64"/>
                  </a:lnTo>
                  <a:lnTo>
                    <a:pt x="46" y="62"/>
                  </a:lnTo>
                  <a:lnTo>
                    <a:pt x="46" y="57"/>
                  </a:lnTo>
                  <a:lnTo>
                    <a:pt x="46" y="57"/>
                  </a:lnTo>
                  <a:lnTo>
                    <a:pt x="42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6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30" y="38"/>
                  </a:lnTo>
                  <a:lnTo>
                    <a:pt x="40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32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6" y="55"/>
                  </a:lnTo>
                  <a:lnTo>
                    <a:pt x="0" y="55"/>
                  </a:lnTo>
                  <a:lnTo>
                    <a:pt x="0" y="66"/>
                  </a:lnTo>
                  <a:lnTo>
                    <a:pt x="19" y="64"/>
                  </a:lnTo>
                  <a:lnTo>
                    <a:pt x="19" y="119"/>
                  </a:lnTo>
                  <a:lnTo>
                    <a:pt x="32" y="119"/>
                  </a:lnTo>
                  <a:lnTo>
                    <a:pt x="32" y="64"/>
                  </a:lnTo>
                  <a:lnTo>
                    <a:pt x="42" y="64"/>
                  </a:lnTo>
                  <a:lnTo>
                    <a:pt x="42" y="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3" name="Freeform 331"/>
            <p:cNvSpPr>
              <a:spLocks noChangeAspect="1"/>
            </p:cNvSpPr>
            <p:nvPr userDrawn="1"/>
          </p:nvSpPr>
          <p:spPr bwMode="auto">
            <a:xfrm>
              <a:off x="2850" y="2345"/>
              <a:ext cx="30" cy="3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9" y="17"/>
                </a:cxn>
                <a:cxn ang="0">
                  <a:pos x="0" y="32"/>
                </a:cxn>
                <a:cxn ang="0">
                  <a:pos x="11" y="32"/>
                </a:cxn>
                <a:cxn ang="0">
                  <a:pos x="11" y="32"/>
                </a:cxn>
                <a:cxn ang="0">
                  <a:pos x="19" y="17"/>
                </a:cxn>
                <a:cxn ang="0">
                  <a:pos x="28" y="0"/>
                </a:cxn>
                <a:cxn ang="0">
                  <a:pos x="28" y="0"/>
                </a:cxn>
              </a:cxnLst>
              <a:rect l="0" t="0" r="r" b="b"/>
              <a:pathLst>
                <a:path w="28" h="32">
                  <a:moveTo>
                    <a:pt x="28" y="0"/>
                  </a:moveTo>
                  <a:lnTo>
                    <a:pt x="13" y="0"/>
                  </a:lnTo>
                  <a:lnTo>
                    <a:pt x="13" y="0"/>
                  </a:lnTo>
                  <a:lnTo>
                    <a:pt x="9" y="17"/>
                  </a:lnTo>
                  <a:lnTo>
                    <a:pt x="0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9" y="17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4" name="Freeform 332"/>
            <p:cNvSpPr>
              <a:spLocks noChangeAspect="1"/>
            </p:cNvSpPr>
            <p:nvPr userDrawn="1"/>
          </p:nvSpPr>
          <p:spPr bwMode="auto">
            <a:xfrm>
              <a:off x="2889" y="2345"/>
              <a:ext cx="27" cy="32"/>
            </a:xfrm>
            <a:custGeom>
              <a:avLst/>
              <a:gdLst/>
              <a:ahLst/>
              <a:cxnLst>
                <a:cxn ang="0">
                  <a:pos x="27" y="32"/>
                </a:cxn>
                <a:cxn ang="0">
                  <a:pos x="27" y="32"/>
                </a:cxn>
                <a:cxn ang="0">
                  <a:pos x="19" y="17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7"/>
                </a:cxn>
                <a:cxn ang="0">
                  <a:pos x="12" y="32"/>
                </a:cxn>
                <a:cxn ang="0">
                  <a:pos x="27" y="32"/>
                </a:cxn>
                <a:cxn ang="0">
                  <a:pos x="27" y="32"/>
                </a:cxn>
              </a:cxnLst>
              <a:rect l="0" t="0" r="r" b="b"/>
              <a:pathLst>
                <a:path w="27" h="32">
                  <a:moveTo>
                    <a:pt x="27" y="32"/>
                  </a:moveTo>
                  <a:lnTo>
                    <a:pt x="27" y="32"/>
                  </a:lnTo>
                  <a:lnTo>
                    <a:pt x="19" y="17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7"/>
                  </a:lnTo>
                  <a:lnTo>
                    <a:pt x="12" y="32"/>
                  </a:lnTo>
                  <a:lnTo>
                    <a:pt x="27" y="32"/>
                  </a:lnTo>
                  <a:lnTo>
                    <a:pt x="27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5" name="Freeform 333"/>
            <p:cNvSpPr>
              <a:spLocks noChangeAspect="1"/>
            </p:cNvSpPr>
            <p:nvPr userDrawn="1"/>
          </p:nvSpPr>
          <p:spPr bwMode="auto">
            <a:xfrm>
              <a:off x="2843" y="2419"/>
              <a:ext cx="11" cy="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34"/>
                </a:cxn>
                <a:cxn ang="0">
                  <a:pos x="11" y="34"/>
                </a:cxn>
                <a:cxn ang="0">
                  <a:pos x="11" y="3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" h="34">
                  <a:moveTo>
                    <a:pt x="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6" name="Freeform 334"/>
            <p:cNvSpPr>
              <a:spLocks noChangeAspect="1"/>
            </p:cNvSpPr>
            <p:nvPr userDrawn="1"/>
          </p:nvSpPr>
          <p:spPr bwMode="auto">
            <a:xfrm>
              <a:off x="2900" y="2419"/>
              <a:ext cx="16" cy="3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7"/>
                </a:cxn>
                <a:cxn ang="0">
                  <a:pos x="4" y="34"/>
                </a:cxn>
                <a:cxn ang="0">
                  <a:pos x="15" y="34"/>
                </a:cxn>
                <a:cxn ang="0">
                  <a:pos x="15" y="34"/>
                </a:cxn>
                <a:cxn ang="0">
                  <a:pos x="13" y="17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5" h="34">
                  <a:moveTo>
                    <a:pt x="1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17"/>
                  </a:lnTo>
                  <a:lnTo>
                    <a:pt x="4" y="34"/>
                  </a:lnTo>
                  <a:lnTo>
                    <a:pt x="15" y="34"/>
                  </a:lnTo>
                  <a:lnTo>
                    <a:pt x="15" y="34"/>
                  </a:lnTo>
                  <a:lnTo>
                    <a:pt x="13" y="17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7" name="Freeform 335"/>
            <p:cNvSpPr>
              <a:spLocks noChangeAspect="1"/>
            </p:cNvSpPr>
            <p:nvPr userDrawn="1"/>
          </p:nvSpPr>
          <p:spPr bwMode="auto">
            <a:xfrm>
              <a:off x="2860" y="2365"/>
              <a:ext cx="52" cy="46"/>
            </a:xfrm>
            <a:custGeom>
              <a:avLst/>
              <a:gdLst/>
              <a:ahLst/>
              <a:cxnLst>
                <a:cxn ang="0">
                  <a:pos x="51" y="40"/>
                </a:cxn>
                <a:cxn ang="0">
                  <a:pos x="51" y="40"/>
                </a:cxn>
                <a:cxn ang="0">
                  <a:pos x="51" y="36"/>
                </a:cxn>
                <a:cxn ang="0">
                  <a:pos x="51" y="36"/>
                </a:cxn>
                <a:cxn ang="0">
                  <a:pos x="40" y="19"/>
                </a:cxn>
                <a:cxn ang="0">
                  <a:pos x="30" y="19"/>
                </a:cxn>
                <a:cxn ang="0">
                  <a:pos x="30" y="19"/>
                </a:cxn>
                <a:cxn ang="0">
                  <a:pos x="38" y="36"/>
                </a:cxn>
                <a:cxn ang="0">
                  <a:pos x="15" y="36"/>
                </a:cxn>
                <a:cxn ang="0">
                  <a:pos x="15" y="36"/>
                </a:cxn>
                <a:cxn ang="0">
                  <a:pos x="27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8" y="24"/>
                </a:cxn>
                <a:cxn ang="0">
                  <a:pos x="0" y="45"/>
                </a:cxn>
                <a:cxn ang="0">
                  <a:pos x="44" y="45"/>
                </a:cxn>
                <a:cxn ang="0">
                  <a:pos x="44" y="45"/>
                </a:cxn>
                <a:cxn ang="0">
                  <a:pos x="49" y="45"/>
                </a:cxn>
                <a:cxn ang="0">
                  <a:pos x="51" y="40"/>
                </a:cxn>
                <a:cxn ang="0">
                  <a:pos x="51" y="40"/>
                </a:cxn>
              </a:cxnLst>
              <a:rect l="0" t="0" r="r" b="b"/>
              <a:pathLst>
                <a:path w="51" h="45">
                  <a:moveTo>
                    <a:pt x="51" y="40"/>
                  </a:moveTo>
                  <a:lnTo>
                    <a:pt x="51" y="40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4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8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8" y="24"/>
                  </a:lnTo>
                  <a:lnTo>
                    <a:pt x="0" y="45"/>
                  </a:lnTo>
                  <a:lnTo>
                    <a:pt x="44" y="45"/>
                  </a:lnTo>
                  <a:lnTo>
                    <a:pt x="44" y="45"/>
                  </a:lnTo>
                  <a:lnTo>
                    <a:pt x="49" y="45"/>
                  </a:lnTo>
                  <a:lnTo>
                    <a:pt x="51" y="40"/>
                  </a:lnTo>
                  <a:lnTo>
                    <a:pt x="5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8" name="Freeform 336"/>
            <p:cNvSpPr>
              <a:spLocks noChangeAspect="1"/>
            </p:cNvSpPr>
            <p:nvPr userDrawn="1"/>
          </p:nvSpPr>
          <p:spPr bwMode="auto">
            <a:xfrm>
              <a:off x="2882" y="2416"/>
              <a:ext cx="11" cy="22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11" y="23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11" y="23"/>
                </a:cxn>
                <a:cxn ang="0">
                  <a:pos x="11" y="23"/>
                </a:cxn>
              </a:cxnLst>
              <a:rect l="0" t="0" r="r" b="b"/>
              <a:pathLst>
                <a:path w="11" h="23">
                  <a:moveTo>
                    <a:pt x="11" y="23"/>
                  </a:moveTo>
                  <a:lnTo>
                    <a:pt x="11" y="23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11" y="23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9" name="Freeform 337"/>
            <p:cNvSpPr>
              <a:spLocks noChangeAspect="1"/>
            </p:cNvSpPr>
            <p:nvPr userDrawn="1"/>
          </p:nvSpPr>
          <p:spPr bwMode="auto">
            <a:xfrm>
              <a:off x="2861" y="2416"/>
              <a:ext cx="38" cy="48"/>
            </a:xfrm>
            <a:custGeom>
              <a:avLst/>
              <a:gdLst/>
              <a:ahLst/>
              <a:cxnLst>
                <a:cxn ang="0">
                  <a:pos x="19" y="49"/>
                </a:cxn>
                <a:cxn ang="0">
                  <a:pos x="19" y="49"/>
                </a:cxn>
                <a:cxn ang="0">
                  <a:pos x="13" y="49"/>
                </a:cxn>
                <a:cxn ang="0">
                  <a:pos x="13" y="49"/>
                </a:cxn>
                <a:cxn ang="0">
                  <a:pos x="6" y="46"/>
                </a:cxn>
                <a:cxn ang="0">
                  <a:pos x="2" y="44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13" y="38"/>
                </a:cxn>
                <a:cxn ang="0">
                  <a:pos x="17" y="38"/>
                </a:cxn>
                <a:cxn ang="0">
                  <a:pos x="17" y="38"/>
                </a:cxn>
                <a:cxn ang="0">
                  <a:pos x="25" y="38"/>
                </a:cxn>
                <a:cxn ang="0">
                  <a:pos x="25" y="38"/>
                </a:cxn>
                <a:cxn ang="0">
                  <a:pos x="28" y="38"/>
                </a:cxn>
                <a:cxn ang="0">
                  <a:pos x="30" y="34"/>
                </a:cxn>
                <a:cxn ang="0">
                  <a:pos x="30" y="27"/>
                </a:cxn>
                <a:cxn ang="0">
                  <a:pos x="38" y="27"/>
                </a:cxn>
                <a:cxn ang="0">
                  <a:pos x="38" y="34"/>
                </a:cxn>
                <a:cxn ang="0">
                  <a:pos x="38" y="34"/>
                </a:cxn>
                <a:cxn ang="0">
                  <a:pos x="38" y="40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28" y="49"/>
                </a:cxn>
                <a:cxn ang="0">
                  <a:pos x="28" y="49"/>
                </a:cxn>
                <a:cxn ang="0">
                  <a:pos x="19" y="49"/>
                </a:cxn>
                <a:cxn ang="0">
                  <a:pos x="19" y="49"/>
                </a:cxn>
              </a:cxnLst>
              <a:rect l="0" t="0" r="r" b="b"/>
              <a:pathLst>
                <a:path w="38" h="49">
                  <a:moveTo>
                    <a:pt x="19" y="49"/>
                  </a:moveTo>
                  <a:lnTo>
                    <a:pt x="19" y="49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6" y="46"/>
                  </a:lnTo>
                  <a:lnTo>
                    <a:pt x="2" y="44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3" y="34"/>
                  </a:lnTo>
                  <a:lnTo>
                    <a:pt x="13" y="34"/>
                  </a:lnTo>
                  <a:lnTo>
                    <a:pt x="13" y="38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8" y="38"/>
                  </a:lnTo>
                  <a:lnTo>
                    <a:pt x="30" y="34"/>
                  </a:lnTo>
                  <a:lnTo>
                    <a:pt x="30" y="27"/>
                  </a:lnTo>
                  <a:lnTo>
                    <a:pt x="38" y="27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40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19" y="49"/>
                  </a:lnTo>
                  <a:lnTo>
                    <a:pt x="19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60" name="Freeform 338"/>
            <p:cNvSpPr>
              <a:spLocks noChangeAspect="1" noEditPoints="1"/>
            </p:cNvSpPr>
            <p:nvPr userDrawn="1"/>
          </p:nvSpPr>
          <p:spPr bwMode="auto">
            <a:xfrm>
              <a:off x="2562" y="2348"/>
              <a:ext cx="57" cy="111"/>
            </a:xfrm>
            <a:custGeom>
              <a:avLst/>
              <a:gdLst/>
              <a:ahLst/>
              <a:cxnLst>
                <a:cxn ang="0">
                  <a:pos x="34" y="94"/>
                </a:cxn>
                <a:cxn ang="0">
                  <a:pos x="34" y="82"/>
                </a:cxn>
                <a:cxn ang="0">
                  <a:pos x="55" y="82"/>
                </a:cxn>
                <a:cxn ang="0">
                  <a:pos x="55" y="71"/>
                </a:cxn>
                <a:cxn ang="0">
                  <a:pos x="34" y="71"/>
                </a:cxn>
                <a:cxn ang="0">
                  <a:pos x="34" y="59"/>
                </a:cxn>
                <a:cxn ang="0">
                  <a:pos x="43" y="59"/>
                </a:cxn>
                <a:cxn ang="0">
                  <a:pos x="43" y="59"/>
                </a:cxn>
                <a:cxn ang="0">
                  <a:pos x="49" y="59"/>
                </a:cxn>
                <a:cxn ang="0">
                  <a:pos x="53" y="56"/>
                </a:cxn>
                <a:cxn ang="0">
                  <a:pos x="55" y="50"/>
                </a:cxn>
                <a:cxn ang="0">
                  <a:pos x="57" y="46"/>
                </a:cxn>
                <a:cxn ang="0">
                  <a:pos x="57" y="0"/>
                </a:cxn>
                <a:cxn ang="0">
                  <a:pos x="2" y="0"/>
                </a:cxn>
                <a:cxn ang="0">
                  <a:pos x="2" y="59"/>
                </a:cxn>
                <a:cxn ang="0">
                  <a:pos x="24" y="59"/>
                </a:cxn>
                <a:cxn ang="0">
                  <a:pos x="24" y="71"/>
                </a:cxn>
                <a:cxn ang="0">
                  <a:pos x="2" y="71"/>
                </a:cxn>
                <a:cxn ang="0">
                  <a:pos x="2" y="82"/>
                </a:cxn>
                <a:cxn ang="0">
                  <a:pos x="24" y="82"/>
                </a:cxn>
                <a:cxn ang="0">
                  <a:pos x="24" y="97"/>
                </a:cxn>
                <a:cxn ang="0">
                  <a:pos x="24" y="97"/>
                </a:cxn>
                <a:cxn ang="0">
                  <a:pos x="0" y="99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0" y="107"/>
                </a:cxn>
                <a:cxn ang="0">
                  <a:pos x="57" y="101"/>
                </a:cxn>
                <a:cxn ang="0">
                  <a:pos x="57" y="90"/>
                </a:cxn>
                <a:cxn ang="0">
                  <a:pos x="57" y="90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34" y="8"/>
                </a:cxn>
                <a:cxn ang="0">
                  <a:pos x="45" y="8"/>
                </a:cxn>
                <a:cxn ang="0">
                  <a:pos x="45" y="25"/>
                </a:cxn>
                <a:cxn ang="0">
                  <a:pos x="34" y="25"/>
                </a:cxn>
                <a:cxn ang="0">
                  <a:pos x="34" y="8"/>
                </a:cxn>
                <a:cxn ang="0">
                  <a:pos x="34" y="8"/>
                </a:cxn>
                <a:cxn ang="0">
                  <a:pos x="34" y="33"/>
                </a:cxn>
                <a:cxn ang="0">
                  <a:pos x="45" y="33"/>
                </a:cxn>
                <a:cxn ang="0">
                  <a:pos x="45" y="33"/>
                </a:cxn>
                <a:cxn ang="0">
                  <a:pos x="45" y="46"/>
                </a:cxn>
                <a:cxn ang="0">
                  <a:pos x="45" y="46"/>
                </a:cxn>
                <a:cxn ang="0">
                  <a:pos x="43" y="48"/>
                </a:cxn>
                <a:cxn ang="0">
                  <a:pos x="40" y="50"/>
                </a:cxn>
                <a:cxn ang="0">
                  <a:pos x="40" y="50"/>
                </a:cxn>
                <a:cxn ang="0">
                  <a:pos x="34" y="50"/>
                </a:cxn>
                <a:cxn ang="0">
                  <a:pos x="34" y="33"/>
                </a:cxn>
                <a:cxn ang="0">
                  <a:pos x="34" y="33"/>
                </a:cxn>
                <a:cxn ang="0">
                  <a:pos x="13" y="8"/>
                </a:cxn>
                <a:cxn ang="0">
                  <a:pos x="24" y="8"/>
                </a:cxn>
                <a:cxn ang="0">
                  <a:pos x="24" y="25"/>
                </a:cxn>
                <a:cxn ang="0">
                  <a:pos x="13" y="25"/>
                </a:cxn>
                <a:cxn ang="0">
                  <a:pos x="13" y="8"/>
                </a:cxn>
                <a:cxn ang="0">
                  <a:pos x="13" y="8"/>
                </a:cxn>
                <a:cxn ang="0">
                  <a:pos x="13" y="50"/>
                </a:cxn>
                <a:cxn ang="0">
                  <a:pos x="13" y="33"/>
                </a:cxn>
                <a:cxn ang="0">
                  <a:pos x="24" y="33"/>
                </a:cxn>
                <a:cxn ang="0">
                  <a:pos x="24" y="50"/>
                </a:cxn>
                <a:cxn ang="0">
                  <a:pos x="13" y="50"/>
                </a:cxn>
                <a:cxn ang="0">
                  <a:pos x="13" y="50"/>
                </a:cxn>
              </a:cxnLst>
              <a:rect l="0" t="0" r="r" b="b"/>
              <a:pathLst>
                <a:path w="57" h="111">
                  <a:moveTo>
                    <a:pt x="34" y="94"/>
                  </a:moveTo>
                  <a:lnTo>
                    <a:pt x="34" y="82"/>
                  </a:lnTo>
                  <a:lnTo>
                    <a:pt x="55" y="82"/>
                  </a:lnTo>
                  <a:lnTo>
                    <a:pt x="55" y="71"/>
                  </a:lnTo>
                  <a:lnTo>
                    <a:pt x="34" y="71"/>
                  </a:lnTo>
                  <a:lnTo>
                    <a:pt x="34" y="59"/>
                  </a:lnTo>
                  <a:lnTo>
                    <a:pt x="43" y="59"/>
                  </a:lnTo>
                  <a:lnTo>
                    <a:pt x="43" y="59"/>
                  </a:lnTo>
                  <a:lnTo>
                    <a:pt x="49" y="59"/>
                  </a:lnTo>
                  <a:lnTo>
                    <a:pt x="53" y="56"/>
                  </a:lnTo>
                  <a:lnTo>
                    <a:pt x="55" y="50"/>
                  </a:lnTo>
                  <a:lnTo>
                    <a:pt x="57" y="46"/>
                  </a:lnTo>
                  <a:lnTo>
                    <a:pt x="57" y="0"/>
                  </a:lnTo>
                  <a:lnTo>
                    <a:pt x="2" y="0"/>
                  </a:lnTo>
                  <a:lnTo>
                    <a:pt x="2" y="59"/>
                  </a:lnTo>
                  <a:lnTo>
                    <a:pt x="24" y="59"/>
                  </a:lnTo>
                  <a:lnTo>
                    <a:pt x="24" y="71"/>
                  </a:lnTo>
                  <a:lnTo>
                    <a:pt x="2" y="71"/>
                  </a:lnTo>
                  <a:lnTo>
                    <a:pt x="2" y="82"/>
                  </a:lnTo>
                  <a:lnTo>
                    <a:pt x="24" y="82"/>
                  </a:lnTo>
                  <a:lnTo>
                    <a:pt x="24" y="97"/>
                  </a:lnTo>
                  <a:lnTo>
                    <a:pt x="24" y="97"/>
                  </a:lnTo>
                  <a:lnTo>
                    <a:pt x="0" y="99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30" y="107"/>
                  </a:lnTo>
                  <a:lnTo>
                    <a:pt x="57" y="101"/>
                  </a:lnTo>
                  <a:lnTo>
                    <a:pt x="57" y="90"/>
                  </a:lnTo>
                  <a:lnTo>
                    <a:pt x="57" y="90"/>
                  </a:lnTo>
                  <a:lnTo>
                    <a:pt x="34" y="94"/>
                  </a:lnTo>
                  <a:lnTo>
                    <a:pt x="34" y="94"/>
                  </a:lnTo>
                  <a:close/>
                  <a:moveTo>
                    <a:pt x="34" y="8"/>
                  </a:moveTo>
                  <a:lnTo>
                    <a:pt x="45" y="8"/>
                  </a:lnTo>
                  <a:lnTo>
                    <a:pt x="45" y="25"/>
                  </a:lnTo>
                  <a:lnTo>
                    <a:pt x="34" y="25"/>
                  </a:lnTo>
                  <a:lnTo>
                    <a:pt x="34" y="8"/>
                  </a:lnTo>
                  <a:lnTo>
                    <a:pt x="34" y="8"/>
                  </a:lnTo>
                  <a:close/>
                  <a:moveTo>
                    <a:pt x="34" y="33"/>
                  </a:moveTo>
                  <a:lnTo>
                    <a:pt x="45" y="33"/>
                  </a:lnTo>
                  <a:lnTo>
                    <a:pt x="45" y="33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3" y="48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34" y="50"/>
                  </a:lnTo>
                  <a:lnTo>
                    <a:pt x="34" y="33"/>
                  </a:lnTo>
                  <a:lnTo>
                    <a:pt x="34" y="33"/>
                  </a:lnTo>
                  <a:close/>
                  <a:moveTo>
                    <a:pt x="13" y="8"/>
                  </a:moveTo>
                  <a:lnTo>
                    <a:pt x="24" y="8"/>
                  </a:lnTo>
                  <a:lnTo>
                    <a:pt x="24" y="25"/>
                  </a:lnTo>
                  <a:lnTo>
                    <a:pt x="13" y="25"/>
                  </a:lnTo>
                  <a:lnTo>
                    <a:pt x="13" y="8"/>
                  </a:lnTo>
                  <a:lnTo>
                    <a:pt x="13" y="8"/>
                  </a:lnTo>
                  <a:close/>
                  <a:moveTo>
                    <a:pt x="13" y="50"/>
                  </a:moveTo>
                  <a:lnTo>
                    <a:pt x="13" y="33"/>
                  </a:lnTo>
                  <a:lnTo>
                    <a:pt x="24" y="33"/>
                  </a:lnTo>
                  <a:lnTo>
                    <a:pt x="24" y="50"/>
                  </a:lnTo>
                  <a:lnTo>
                    <a:pt x="13" y="50"/>
                  </a:lnTo>
                  <a:lnTo>
                    <a:pt x="13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61" name="Freeform 339"/>
            <p:cNvSpPr>
              <a:spLocks noChangeAspect="1"/>
            </p:cNvSpPr>
            <p:nvPr userDrawn="1"/>
          </p:nvSpPr>
          <p:spPr bwMode="auto">
            <a:xfrm>
              <a:off x="3181" y="2343"/>
              <a:ext cx="98" cy="57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27" y="19"/>
                </a:cxn>
                <a:cxn ang="0">
                  <a:pos x="27" y="19"/>
                </a:cxn>
                <a:cxn ang="0">
                  <a:pos x="25" y="30"/>
                </a:cxn>
                <a:cxn ang="0">
                  <a:pos x="21" y="38"/>
                </a:cxn>
                <a:cxn ang="0">
                  <a:pos x="13" y="45"/>
                </a:cxn>
                <a:cxn ang="0">
                  <a:pos x="2" y="51"/>
                </a:cxn>
                <a:cxn ang="0">
                  <a:pos x="2" y="59"/>
                </a:cxn>
                <a:cxn ang="0">
                  <a:pos x="2" y="59"/>
                </a:cxn>
                <a:cxn ang="0">
                  <a:pos x="19" y="53"/>
                </a:cxn>
                <a:cxn ang="0">
                  <a:pos x="30" y="45"/>
                </a:cxn>
                <a:cxn ang="0">
                  <a:pos x="38" y="34"/>
                </a:cxn>
                <a:cxn ang="0">
                  <a:pos x="42" y="19"/>
                </a:cxn>
                <a:cxn ang="0">
                  <a:pos x="55" y="19"/>
                </a:cxn>
                <a:cxn ang="0">
                  <a:pos x="55" y="43"/>
                </a:cxn>
                <a:cxn ang="0">
                  <a:pos x="55" y="43"/>
                </a:cxn>
                <a:cxn ang="0">
                  <a:pos x="55" y="49"/>
                </a:cxn>
                <a:cxn ang="0">
                  <a:pos x="57" y="53"/>
                </a:cxn>
                <a:cxn ang="0">
                  <a:pos x="61" y="55"/>
                </a:cxn>
                <a:cxn ang="0">
                  <a:pos x="68" y="55"/>
                </a:cxn>
                <a:cxn ang="0">
                  <a:pos x="68" y="55"/>
                </a:cxn>
                <a:cxn ang="0">
                  <a:pos x="76" y="55"/>
                </a:cxn>
                <a:cxn ang="0">
                  <a:pos x="76" y="55"/>
                </a:cxn>
                <a:cxn ang="0">
                  <a:pos x="83" y="55"/>
                </a:cxn>
                <a:cxn ang="0">
                  <a:pos x="83" y="55"/>
                </a:cxn>
                <a:cxn ang="0">
                  <a:pos x="89" y="55"/>
                </a:cxn>
                <a:cxn ang="0">
                  <a:pos x="93" y="53"/>
                </a:cxn>
                <a:cxn ang="0">
                  <a:pos x="97" y="47"/>
                </a:cxn>
                <a:cxn ang="0">
                  <a:pos x="97" y="43"/>
                </a:cxn>
                <a:cxn ang="0">
                  <a:pos x="87" y="40"/>
                </a:cxn>
                <a:cxn ang="0">
                  <a:pos x="87" y="40"/>
                </a:cxn>
                <a:cxn ang="0">
                  <a:pos x="87" y="45"/>
                </a:cxn>
                <a:cxn ang="0">
                  <a:pos x="83" y="47"/>
                </a:cxn>
                <a:cxn ang="0">
                  <a:pos x="83" y="47"/>
                </a:cxn>
                <a:cxn ang="0">
                  <a:pos x="76" y="47"/>
                </a:cxn>
                <a:cxn ang="0">
                  <a:pos x="76" y="47"/>
                </a:cxn>
                <a:cxn ang="0">
                  <a:pos x="72" y="47"/>
                </a:cxn>
                <a:cxn ang="0">
                  <a:pos x="72" y="47"/>
                </a:cxn>
                <a:cxn ang="0">
                  <a:pos x="68" y="45"/>
                </a:cxn>
                <a:cxn ang="0">
                  <a:pos x="68" y="40"/>
                </a:cxn>
                <a:cxn ang="0">
                  <a:pos x="68" y="19"/>
                </a:cxn>
                <a:cxn ang="0">
                  <a:pos x="85" y="19"/>
                </a:cxn>
                <a:cxn ang="0">
                  <a:pos x="85" y="34"/>
                </a:cxn>
                <a:cxn ang="0">
                  <a:pos x="97" y="34"/>
                </a:cxn>
                <a:cxn ang="0">
                  <a:pos x="97" y="11"/>
                </a:cxn>
                <a:cxn ang="0">
                  <a:pos x="55" y="11"/>
                </a:cxn>
                <a:cxn ang="0">
                  <a:pos x="55" y="0"/>
                </a:cxn>
                <a:cxn ang="0">
                  <a:pos x="42" y="0"/>
                </a:cxn>
                <a:cxn ang="0">
                  <a:pos x="42" y="11"/>
                </a:cxn>
                <a:cxn ang="0">
                  <a:pos x="0" y="11"/>
                </a:cxn>
                <a:cxn ang="0">
                  <a:pos x="0" y="36"/>
                </a:cxn>
                <a:cxn ang="0">
                  <a:pos x="10" y="36"/>
                </a:cxn>
                <a:cxn ang="0">
                  <a:pos x="10" y="19"/>
                </a:cxn>
                <a:cxn ang="0">
                  <a:pos x="10" y="19"/>
                </a:cxn>
              </a:cxnLst>
              <a:rect l="0" t="0" r="r" b="b"/>
              <a:pathLst>
                <a:path w="97" h="59">
                  <a:moveTo>
                    <a:pt x="10" y="19"/>
                  </a:moveTo>
                  <a:lnTo>
                    <a:pt x="27" y="19"/>
                  </a:lnTo>
                  <a:lnTo>
                    <a:pt x="27" y="19"/>
                  </a:lnTo>
                  <a:lnTo>
                    <a:pt x="25" y="30"/>
                  </a:lnTo>
                  <a:lnTo>
                    <a:pt x="21" y="38"/>
                  </a:lnTo>
                  <a:lnTo>
                    <a:pt x="13" y="45"/>
                  </a:lnTo>
                  <a:lnTo>
                    <a:pt x="2" y="51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19" y="53"/>
                  </a:lnTo>
                  <a:lnTo>
                    <a:pt x="30" y="45"/>
                  </a:lnTo>
                  <a:lnTo>
                    <a:pt x="38" y="34"/>
                  </a:lnTo>
                  <a:lnTo>
                    <a:pt x="42" y="19"/>
                  </a:lnTo>
                  <a:lnTo>
                    <a:pt x="55" y="19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9"/>
                  </a:lnTo>
                  <a:lnTo>
                    <a:pt x="57" y="53"/>
                  </a:lnTo>
                  <a:lnTo>
                    <a:pt x="61" y="55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76" y="55"/>
                  </a:lnTo>
                  <a:lnTo>
                    <a:pt x="76" y="55"/>
                  </a:lnTo>
                  <a:lnTo>
                    <a:pt x="83" y="55"/>
                  </a:lnTo>
                  <a:lnTo>
                    <a:pt x="83" y="55"/>
                  </a:lnTo>
                  <a:lnTo>
                    <a:pt x="89" y="55"/>
                  </a:lnTo>
                  <a:lnTo>
                    <a:pt x="93" y="53"/>
                  </a:lnTo>
                  <a:lnTo>
                    <a:pt x="97" y="47"/>
                  </a:lnTo>
                  <a:lnTo>
                    <a:pt x="97" y="43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45"/>
                  </a:lnTo>
                  <a:lnTo>
                    <a:pt x="83" y="47"/>
                  </a:lnTo>
                  <a:lnTo>
                    <a:pt x="83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68" y="45"/>
                  </a:lnTo>
                  <a:lnTo>
                    <a:pt x="68" y="40"/>
                  </a:lnTo>
                  <a:lnTo>
                    <a:pt x="68" y="19"/>
                  </a:lnTo>
                  <a:lnTo>
                    <a:pt x="85" y="19"/>
                  </a:lnTo>
                  <a:lnTo>
                    <a:pt x="85" y="34"/>
                  </a:lnTo>
                  <a:lnTo>
                    <a:pt x="97" y="34"/>
                  </a:lnTo>
                  <a:lnTo>
                    <a:pt x="97" y="11"/>
                  </a:lnTo>
                  <a:lnTo>
                    <a:pt x="55" y="11"/>
                  </a:lnTo>
                  <a:lnTo>
                    <a:pt x="55" y="0"/>
                  </a:lnTo>
                  <a:lnTo>
                    <a:pt x="42" y="0"/>
                  </a:lnTo>
                  <a:lnTo>
                    <a:pt x="42" y="11"/>
                  </a:lnTo>
                  <a:lnTo>
                    <a:pt x="0" y="11"/>
                  </a:lnTo>
                  <a:lnTo>
                    <a:pt x="0" y="36"/>
                  </a:lnTo>
                  <a:lnTo>
                    <a:pt x="10" y="36"/>
                  </a:lnTo>
                  <a:lnTo>
                    <a:pt x="10" y="19"/>
                  </a:lnTo>
                  <a:lnTo>
                    <a:pt x="1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62" name="Freeform 340"/>
            <p:cNvSpPr>
              <a:spLocks noChangeAspect="1"/>
            </p:cNvSpPr>
            <p:nvPr userDrawn="1"/>
          </p:nvSpPr>
          <p:spPr bwMode="auto">
            <a:xfrm>
              <a:off x="3179" y="2392"/>
              <a:ext cx="104" cy="72"/>
            </a:xfrm>
            <a:custGeom>
              <a:avLst/>
              <a:gdLst/>
              <a:ahLst/>
              <a:cxnLst>
                <a:cxn ang="0">
                  <a:pos x="93" y="46"/>
                </a:cxn>
                <a:cxn ang="0">
                  <a:pos x="93" y="55"/>
                </a:cxn>
                <a:cxn ang="0">
                  <a:pos x="93" y="55"/>
                </a:cxn>
                <a:cxn ang="0">
                  <a:pos x="91" y="59"/>
                </a:cxn>
                <a:cxn ang="0">
                  <a:pos x="89" y="59"/>
                </a:cxn>
                <a:cxn ang="0">
                  <a:pos x="89" y="59"/>
                </a:cxn>
                <a:cxn ang="0">
                  <a:pos x="87" y="59"/>
                </a:cxn>
                <a:cxn ang="0">
                  <a:pos x="87" y="59"/>
                </a:cxn>
                <a:cxn ang="0">
                  <a:pos x="82" y="59"/>
                </a:cxn>
                <a:cxn ang="0">
                  <a:pos x="82" y="59"/>
                </a:cxn>
                <a:cxn ang="0">
                  <a:pos x="80" y="59"/>
                </a:cxn>
                <a:cxn ang="0">
                  <a:pos x="80" y="55"/>
                </a:cxn>
                <a:cxn ang="0">
                  <a:pos x="80" y="19"/>
                </a:cxn>
                <a:cxn ang="0">
                  <a:pos x="49" y="19"/>
                </a:cxn>
                <a:cxn ang="0">
                  <a:pos x="49" y="19"/>
                </a:cxn>
                <a:cxn ang="0">
                  <a:pos x="51" y="2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36" y="19"/>
                </a:cxn>
                <a:cxn ang="0">
                  <a:pos x="4" y="19"/>
                </a:cxn>
                <a:cxn ang="0">
                  <a:pos x="4" y="27"/>
                </a:cxn>
                <a:cxn ang="0">
                  <a:pos x="34" y="27"/>
                </a:cxn>
                <a:cxn ang="0">
                  <a:pos x="34" y="27"/>
                </a:cxn>
                <a:cxn ang="0">
                  <a:pos x="29" y="38"/>
                </a:cxn>
                <a:cxn ang="0">
                  <a:pos x="23" y="48"/>
                </a:cxn>
                <a:cxn ang="0">
                  <a:pos x="15" y="55"/>
                </a:cxn>
                <a:cxn ang="0">
                  <a:pos x="0" y="63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17" y="67"/>
                </a:cxn>
                <a:cxn ang="0">
                  <a:pos x="29" y="59"/>
                </a:cxn>
                <a:cxn ang="0">
                  <a:pos x="36" y="53"/>
                </a:cxn>
                <a:cxn ang="0">
                  <a:pos x="40" y="46"/>
                </a:cxn>
                <a:cxn ang="0">
                  <a:pos x="44" y="38"/>
                </a:cxn>
                <a:cxn ang="0">
                  <a:pos x="46" y="27"/>
                </a:cxn>
                <a:cxn ang="0">
                  <a:pos x="68" y="27"/>
                </a:cxn>
                <a:cxn ang="0">
                  <a:pos x="68" y="57"/>
                </a:cxn>
                <a:cxn ang="0">
                  <a:pos x="68" y="57"/>
                </a:cxn>
                <a:cxn ang="0">
                  <a:pos x="68" y="61"/>
                </a:cxn>
                <a:cxn ang="0">
                  <a:pos x="70" y="65"/>
                </a:cxn>
                <a:cxn ang="0">
                  <a:pos x="74" y="69"/>
                </a:cxn>
                <a:cxn ang="0">
                  <a:pos x="78" y="69"/>
                </a:cxn>
                <a:cxn ang="0">
                  <a:pos x="78" y="69"/>
                </a:cxn>
                <a:cxn ang="0">
                  <a:pos x="85" y="69"/>
                </a:cxn>
                <a:cxn ang="0">
                  <a:pos x="85" y="69"/>
                </a:cxn>
                <a:cxn ang="0">
                  <a:pos x="93" y="69"/>
                </a:cxn>
                <a:cxn ang="0">
                  <a:pos x="93" y="69"/>
                </a:cxn>
                <a:cxn ang="0">
                  <a:pos x="97" y="67"/>
                </a:cxn>
                <a:cxn ang="0">
                  <a:pos x="101" y="65"/>
                </a:cxn>
                <a:cxn ang="0">
                  <a:pos x="104" y="61"/>
                </a:cxn>
                <a:cxn ang="0">
                  <a:pos x="104" y="55"/>
                </a:cxn>
                <a:cxn ang="0">
                  <a:pos x="104" y="46"/>
                </a:cxn>
                <a:cxn ang="0">
                  <a:pos x="93" y="46"/>
                </a:cxn>
                <a:cxn ang="0">
                  <a:pos x="93" y="46"/>
                </a:cxn>
              </a:cxnLst>
              <a:rect l="0" t="0" r="r" b="b"/>
              <a:pathLst>
                <a:path w="104" h="72">
                  <a:moveTo>
                    <a:pt x="93" y="46"/>
                  </a:moveTo>
                  <a:lnTo>
                    <a:pt x="93" y="55"/>
                  </a:lnTo>
                  <a:lnTo>
                    <a:pt x="93" y="55"/>
                  </a:lnTo>
                  <a:lnTo>
                    <a:pt x="91" y="59"/>
                  </a:lnTo>
                  <a:lnTo>
                    <a:pt x="89" y="59"/>
                  </a:lnTo>
                  <a:lnTo>
                    <a:pt x="89" y="59"/>
                  </a:lnTo>
                  <a:lnTo>
                    <a:pt x="87" y="59"/>
                  </a:lnTo>
                  <a:lnTo>
                    <a:pt x="87" y="59"/>
                  </a:lnTo>
                  <a:lnTo>
                    <a:pt x="82" y="59"/>
                  </a:lnTo>
                  <a:lnTo>
                    <a:pt x="82" y="59"/>
                  </a:lnTo>
                  <a:lnTo>
                    <a:pt x="80" y="59"/>
                  </a:lnTo>
                  <a:lnTo>
                    <a:pt x="80" y="55"/>
                  </a:lnTo>
                  <a:lnTo>
                    <a:pt x="80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1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6" y="19"/>
                  </a:lnTo>
                  <a:lnTo>
                    <a:pt x="4" y="19"/>
                  </a:lnTo>
                  <a:lnTo>
                    <a:pt x="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29" y="38"/>
                  </a:lnTo>
                  <a:lnTo>
                    <a:pt x="23" y="48"/>
                  </a:lnTo>
                  <a:lnTo>
                    <a:pt x="15" y="55"/>
                  </a:lnTo>
                  <a:lnTo>
                    <a:pt x="0" y="63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17" y="67"/>
                  </a:lnTo>
                  <a:lnTo>
                    <a:pt x="29" y="59"/>
                  </a:lnTo>
                  <a:lnTo>
                    <a:pt x="36" y="53"/>
                  </a:lnTo>
                  <a:lnTo>
                    <a:pt x="40" y="46"/>
                  </a:lnTo>
                  <a:lnTo>
                    <a:pt x="44" y="38"/>
                  </a:lnTo>
                  <a:lnTo>
                    <a:pt x="46" y="27"/>
                  </a:lnTo>
                  <a:lnTo>
                    <a:pt x="68" y="27"/>
                  </a:lnTo>
                  <a:lnTo>
                    <a:pt x="68" y="57"/>
                  </a:lnTo>
                  <a:lnTo>
                    <a:pt x="68" y="57"/>
                  </a:lnTo>
                  <a:lnTo>
                    <a:pt x="68" y="61"/>
                  </a:lnTo>
                  <a:lnTo>
                    <a:pt x="70" y="65"/>
                  </a:lnTo>
                  <a:lnTo>
                    <a:pt x="74" y="69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93" y="69"/>
                  </a:lnTo>
                  <a:lnTo>
                    <a:pt x="93" y="69"/>
                  </a:lnTo>
                  <a:lnTo>
                    <a:pt x="97" y="67"/>
                  </a:lnTo>
                  <a:lnTo>
                    <a:pt x="101" y="65"/>
                  </a:lnTo>
                  <a:lnTo>
                    <a:pt x="104" y="61"/>
                  </a:lnTo>
                  <a:lnTo>
                    <a:pt x="104" y="55"/>
                  </a:lnTo>
                  <a:lnTo>
                    <a:pt x="104" y="46"/>
                  </a:lnTo>
                  <a:lnTo>
                    <a:pt x="93" y="46"/>
                  </a:lnTo>
                  <a:lnTo>
                    <a:pt x="93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59687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7"/>
          <p:cNvSpPr>
            <a:spLocks noGrp="1"/>
          </p:cNvSpPr>
          <p:nvPr>
            <p:ph type="body" sz="quarter" idx="13"/>
          </p:nvPr>
        </p:nvSpPr>
        <p:spPr>
          <a:xfrm>
            <a:off x="1496616" y="1484784"/>
            <a:ext cx="7056784" cy="4752528"/>
          </a:xfrm>
        </p:spPr>
        <p:txBody>
          <a:bodyPr lIns="90000" tIns="46800" rIns="90000" bIns="46800"/>
          <a:lstStyle>
            <a:lvl1pPr marL="324000" indent="-324000">
              <a:lnSpc>
                <a:spcPct val="125000"/>
              </a:lnSpc>
              <a:spcBef>
                <a:spcPts val="800"/>
              </a:spcBef>
              <a:buFontTx/>
              <a:buNone/>
              <a:tabLst>
                <a:tab pos="6456363" algn="r"/>
                <a:tab pos="6816725" algn="r"/>
              </a:tabLst>
              <a:defRPr sz="16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1pPr>
            <a:lvl2pPr marL="540000" indent="0">
              <a:lnSpc>
                <a:spcPct val="125000"/>
              </a:lnSpc>
              <a:spcBef>
                <a:spcPts val="400"/>
              </a:spcBef>
              <a:buFontTx/>
              <a:buNone/>
              <a:tabLst>
                <a:tab pos="6456363" algn="r"/>
                <a:tab pos="6816725" algn="r"/>
              </a:tabLst>
              <a:defRPr sz="14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2pPr>
            <a:lvl3pPr marL="993775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6456363" algn="r"/>
                <a:tab pos="6816725" algn="r"/>
              </a:tabLst>
              <a:defRPr sz="12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3pPr>
            <a:lvl4pPr marL="1428750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6456363" algn="r"/>
                <a:tab pos="6816725" algn="r"/>
              </a:tabLst>
              <a:defRPr sz="11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4pPr>
            <a:lvl5pPr marL="1882775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6456363" algn="r"/>
                <a:tab pos="6816725" algn="r"/>
              </a:tabLst>
              <a:defRPr sz="105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5pPr>
            <a:lvl6pPr marL="2324100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6456363" algn="r"/>
                <a:tab pos="6816725" algn="r"/>
              </a:tabLst>
              <a:defRPr sz="10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6pPr>
            <a:lvl7pPr marL="2778125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6456363" algn="r"/>
                <a:tab pos="6816725" algn="r"/>
              </a:tabLst>
              <a:defRPr sz="10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7pPr>
            <a:lvl8pPr marL="3230563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6456363" algn="r"/>
                <a:tab pos="6816725" algn="r"/>
              </a:tabLst>
              <a:defRPr sz="10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8pPr>
            <a:lvl9pPr marL="3675063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6456363" algn="r"/>
                <a:tab pos="6816725" algn="r"/>
              </a:tabLst>
              <a:defRPr sz="10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en-US" altLang="ja-JP" dirty="0" smtClean="0"/>
          </a:p>
          <a:p>
            <a:pPr lvl="5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6 </a:t>
            </a:r>
            <a:r>
              <a:rPr kumimoji="1" lang="ja-JP" altLang="en-US" dirty="0" smtClean="0"/>
              <a:t>レベル</a:t>
            </a:r>
            <a:endParaRPr kumimoji="1" lang="en-US" altLang="ja-JP" dirty="0" smtClean="0"/>
          </a:p>
          <a:p>
            <a:pPr lvl="6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7 </a:t>
            </a:r>
            <a:r>
              <a:rPr kumimoji="1" lang="ja-JP" altLang="en-US" dirty="0" smtClean="0"/>
              <a:t>レベル</a:t>
            </a:r>
            <a:endParaRPr kumimoji="1" lang="en-US" altLang="ja-JP" dirty="0" smtClean="0"/>
          </a:p>
          <a:p>
            <a:pPr lvl="7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8 </a:t>
            </a:r>
            <a:r>
              <a:rPr kumimoji="1" lang="ja-JP" altLang="en-US" dirty="0" smtClean="0"/>
              <a:t>レベル</a:t>
            </a:r>
            <a:endParaRPr kumimoji="1" lang="en-US" altLang="ja-JP" dirty="0" smtClean="0"/>
          </a:p>
          <a:p>
            <a:pPr lvl="8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9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272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906000" cy="7173416"/>
          </a:xfrm>
          <a:prstGeom prst="rect">
            <a:avLst/>
          </a:prstGeom>
          <a:gradFill>
            <a:gsLst>
              <a:gs pos="0">
                <a:schemeClr val="tx1"/>
              </a:gs>
              <a:gs pos="39999">
                <a:schemeClr val="tx1">
                  <a:lumMod val="85000"/>
                  <a:lumOff val="15000"/>
                </a:schemeClr>
              </a:gs>
              <a:gs pos="7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0"/>
          </a:gra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94480" y="2204879"/>
            <a:ext cx="9448535" cy="1901651"/>
          </a:xfrm>
        </p:spPr>
        <p:txBody>
          <a:bodyPr anchor="ctr"/>
          <a:lstStyle>
            <a:lvl1pPr algn="ctr">
              <a:defRPr sz="4400"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Franklin Gothic Heavy" pitchFamily="34" charset="0"/>
                <a:cs typeface="Arial" pitchFamily="34" charset="0"/>
              </a:defRPr>
            </a:lvl1pPr>
          </a:lstStyle>
          <a:p>
            <a:r>
              <a:rPr kumimoji="1" lang="en-US" altLang="ja-JP" dirty="0" smtClean="0"/>
              <a:t>Master Title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3479314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次 2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7"/>
          <p:cNvSpPr>
            <a:spLocks noGrp="1"/>
          </p:cNvSpPr>
          <p:nvPr>
            <p:ph type="body" sz="quarter" idx="13"/>
          </p:nvPr>
        </p:nvSpPr>
        <p:spPr>
          <a:xfrm>
            <a:off x="488380" y="1484784"/>
            <a:ext cx="4320600" cy="4896602"/>
          </a:xfrm>
        </p:spPr>
        <p:txBody>
          <a:bodyPr lIns="90000" tIns="46800" rIns="90000" bIns="46800"/>
          <a:lstStyle>
            <a:lvl1pPr marL="324000" indent="-324000">
              <a:lnSpc>
                <a:spcPct val="125000"/>
              </a:lnSpc>
              <a:spcBef>
                <a:spcPts val="800"/>
              </a:spcBef>
              <a:buFontTx/>
              <a:buNone/>
              <a:tabLst>
                <a:tab pos="3857625" algn="r"/>
                <a:tab pos="4124325" algn="r"/>
              </a:tabLst>
              <a:defRPr sz="16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1pPr>
            <a:lvl2pPr marL="540000" indent="0">
              <a:lnSpc>
                <a:spcPct val="125000"/>
              </a:lnSpc>
              <a:spcBef>
                <a:spcPts val="400"/>
              </a:spcBef>
              <a:buFontTx/>
              <a:buNone/>
              <a:tabLst>
                <a:tab pos="3857625" algn="r"/>
                <a:tab pos="4124325" algn="r"/>
              </a:tabLst>
              <a:defRPr sz="14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2pPr>
            <a:lvl3pPr marL="993775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3857625" algn="r"/>
                <a:tab pos="4124325" algn="r"/>
              </a:tabLst>
              <a:defRPr sz="12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3pPr>
            <a:lvl4pPr marL="1428750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3857625" algn="r"/>
                <a:tab pos="4124325" algn="r"/>
              </a:tabLst>
              <a:defRPr sz="11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4pPr>
            <a:lvl5pPr marL="1882775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3857625" algn="r"/>
                <a:tab pos="4124325" algn="r"/>
              </a:tabLst>
              <a:defRPr sz="105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5pPr>
            <a:lvl6pPr marL="2324100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3857625" algn="r"/>
                <a:tab pos="4124325" algn="r"/>
              </a:tabLst>
              <a:defRPr sz="10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6pPr>
            <a:lvl7pPr marL="2778125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3857625" algn="r"/>
                <a:tab pos="4124325" algn="r"/>
              </a:tabLst>
              <a:defRPr sz="10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7pPr>
            <a:lvl8pPr marL="3230563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3857625" algn="r"/>
                <a:tab pos="4124325" algn="r"/>
              </a:tabLst>
              <a:defRPr sz="10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8pPr>
            <a:lvl9pPr marL="3675063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3857625" algn="r"/>
                <a:tab pos="4124325" algn="r"/>
              </a:tabLst>
              <a:defRPr sz="10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en-US" altLang="ja-JP" dirty="0" smtClean="0"/>
          </a:p>
          <a:p>
            <a:pPr lvl="5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6 </a:t>
            </a:r>
            <a:r>
              <a:rPr kumimoji="1" lang="ja-JP" altLang="en-US" dirty="0" smtClean="0"/>
              <a:t>レベル</a:t>
            </a:r>
            <a:endParaRPr kumimoji="1" lang="en-US" altLang="ja-JP" dirty="0" smtClean="0"/>
          </a:p>
          <a:p>
            <a:pPr lvl="6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7 </a:t>
            </a:r>
            <a:r>
              <a:rPr kumimoji="1" lang="ja-JP" altLang="en-US" dirty="0" smtClean="0"/>
              <a:t>レベル</a:t>
            </a:r>
            <a:endParaRPr kumimoji="1" lang="en-US" altLang="ja-JP" dirty="0" smtClean="0"/>
          </a:p>
          <a:p>
            <a:pPr lvl="7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8 </a:t>
            </a:r>
            <a:r>
              <a:rPr kumimoji="1" lang="ja-JP" altLang="en-US" dirty="0" smtClean="0"/>
              <a:t>レベル</a:t>
            </a:r>
            <a:endParaRPr kumimoji="1" lang="en-US" altLang="ja-JP" dirty="0" smtClean="0"/>
          </a:p>
          <a:p>
            <a:pPr lvl="8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9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7"/>
          <p:cNvSpPr>
            <a:spLocks noGrp="1"/>
          </p:cNvSpPr>
          <p:nvPr>
            <p:ph type="body" sz="quarter" idx="14"/>
          </p:nvPr>
        </p:nvSpPr>
        <p:spPr>
          <a:xfrm>
            <a:off x="5241040" y="1484784"/>
            <a:ext cx="4320600" cy="4896602"/>
          </a:xfrm>
        </p:spPr>
        <p:txBody>
          <a:bodyPr lIns="90000" tIns="46800" rIns="90000" bIns="46800"/>
          <a:lstStyle>
            <a:lvl1pPr marL="324000" indent="-324000">
              <a:lnSpc>
                <a:spcPct val="125000"/>
              </a:lnSpc>
              <a:spcBef>
                <a:spcPts val="800"/>
              </a:spcBef>
              <a:buFontTx/>
              <a:buNone/>
              <a:tabLst>
                <a:tab pos="3857625" algn="r"/>
                <a:tab pos="4124325" algn="r"/>
              </a:tabLst>
              <a:defRPr sz="16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1pPr>
            <a:lvl2pPr marL="540000" indent="0">
              <a:lnSpc>
                <a:spcPct val="125000"/>
              </a:lnSpc>
              <a:spcBef>
                <a:spcPts val="400"/>
              </a:spcBef>
              <a:buFontTx/>
              <a:buNone/>
              <a:tabLst>
                <a:tab pos="3857625" algn="r"/>
                <a:tab pos="4124325" algn="r"/>
              </a:tabLst>
              <a:defRPr sz="14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2pPr>
            <a:lvl3pPr marL="993775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3857625" algn="r"/>
                <a:tab pos="4124325" algn="r"/>
              </a:tabLst>
              <a:defRPr sz="12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3pPr>
            <a:lvl4pPr marL="1428750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3857625" algn="r"/>
                <a:tab pos="4124325" algn="r"/>
              </a:tabLst>
              <a:defRPr sz="11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4pPr>
            <a:lvl5pPr marL="1882775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3857625" algn="r"/>
                <a:tab pos="4124325" algn="r"/>
              </a:tabLst>
              <a:defRPr sz="105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5pPr>
            <a:lvl6pPr marL="2324100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3857625" algn="r"/>
                <a:tab pos="4124325" algn="r"/>
              </a:tabLst>
              <a:defRPr sz="10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6pPr>
            <a:lvl7pPr marL="2778125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3857625" algn="r"/>
                <a:tab pos="4124325" algn="r"/>
              </a:tabLst>
              <a:defRPr sz="10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7pPr>
            <a:lvl8pPr marL="3230563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3857625" algn="r"/>
                <a:tab pos="4124325" algn="r"/>
              </a:tabLst>
              <a:defRPr sz="10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8pPr>
            <a:lvl9pPr marL="3675063" indent="0">
              <a:lnSpc>
                <a:spcPct val="125000"/>
              </a:lnSpc>
              <a:spcBef>
                <a:spcPts val="300"/>
              </a:spcBef>
              <a:buFontTx/>
              <a:buNone/>
              <a:tabLst>
                <a:tab pos="3857625" algn="r"/>
                <a:tab pos="4124325" algn="r"/>
              </a:tabLst>
              <a:defRPr sz="1000">
                <a:latin typeface="Arial" panose="020B0604020202020204" pitchFamily="34" charset="0"/>
                <a:ea typeface="ＭＳ Ｐゴシック" pitchFamily="50" charset="-128"/>
                <a:cs typeface="Arial" panose="020B0604020202020204" pitchFamily="34" charset="0"/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en-US" altLang="ja-JP" dirty="0" smtClean="0"/>
          </a:p>
          <a:p>
            <a:pPr lvl="5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6 </a:t>
            </a:r>
            <a:r>
              <a:rPr kumimoji="1" lang="ja-JP" altLang="en-US" dirty="0" smtClean="0"/>
              <a:t>レベル</a:t>
            </a:r>
            <a:endParaRPr kumimoji="1" lang="en-US" altLang="ja-JP" dirty="0" smtClean="0"/>
          </a:p>
          <a:p>
            <a:pPr lvl="6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7 </a:t>
            </a:r>
            <a:r>
              <a:rPr kumimoji="1" lang="ja-JP" altLang="en-US" dirty="0" smtClean="0"/>
              <a:t>レベル</a:t>
            </a:r>
            <a:endParaRPr kumimoji="1" lang="en-US" altLang="ja-JP" dirty="0" smtClean="0"/>
          </a:p>
          <a:p>
            <a:pPr lvl="7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8 </a:t>
            </a:r>
            <a:r>
              <a:rPr kumimoji="1" lang="ja-JP" altLang="en-US" dirty="0" smtClean="0"/>
              <a:t>レベル</a:t>
            </a:r>
            <a:endParaRPr kumimoji="1" lang="en-US" altLang="ja-JP" dirty="0" smtClean="0"/>
          </a:p>
          <a:p>
            <a:pPr lvl="8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9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8552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次（ボック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 14"/>
          <p:cNvSpPr>
            <a:spLocks noGrp="1"/>
          </p:cNvSpPr>
          <p:nvPr>
            <p:ph type="body" sz="quarter" idx="12"/>
          </p:nvPr>
        </p:nvSpPr>
        <p:spPr>
          <a:xfrm>
            <a:off x="1136650" y="1773635"/>
            <a:ext cx="7632700" cy="50323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lIns="360000" rIns="360000" anchor="ctr" anchorCtr="0"/>
          <a:lstStyle>
            <a:lvl1pPr marL="0" indent="0">
              <a:buNone/>
              <a:defRPr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</p:txBody>
      </p:sp>
      <p:sp>
        <p:nvSpPr>
          <p:cNvPr id="5" name="テキスト プレースホルダ 14"/>
          <p:cNvSpPr>
            <a:spLocks noGrp="1"/>
          </p:cNvSpPr>
          <p:nvPr>
            <p:ph type="body" sz="quarter" idx="13"/>
          </p:nvPr>
        </p:nvSpPr>
        <p:spPr>
          <a:xfrm>
            <a:off x="1136650" y="2421707"/>
            <a:ext cx="7632700" cy="50323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lIns="360000" rIns="360000" anchor="ctr" anchorCtr="0"/>
          <a:lstStyle>
            <a:lvl1pPr marL="0" indent="0">
              <a:buNone/>
              <a:defRPr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テキスト プレースホルダ 14"/>
          <p:cNvSpPr>
            <a:spLocks noGrp="1"/>
          </p:cNvSpPr>
          <p:nvPr>
            <p:ph type="body" sz="quarter" idx="14"/>
          </p:nvPr>
        </p:nvSpPr>
        <p:spPr>
          <a:xfrm>
            <a:off x="1136650" y="3069779"/>
            <a:ext cx="7632700" cy="50323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lIns="360000" rIns="360000" anchor="ctr" anchorCtr="0"/>
          <a:lstStyle>
            <a:lvl1pPr marL="0" indent="0">
              <a:buNone/>
              <a:defRPr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7" name="テキスト プレースホルダ 14"/>
          <p:cNvSpPr>
            <a:spLocks noGrp="1"/>
          </p:cNvSpPr>
          <p:nvPr>
            <p:ph type="body" sz="quarter" idx="15"/>
          </p:nvPr>
        </p:nvSpPr>
        <p:spPr>
          <a:xfrm>
            <a:off x="1136650" y="3717851"/>
            <a:ext cx="7632700" cy="50323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lIns="360000" rIns="360000" anchor="ctr" anchorCtr="0"/>
          <a:lstStyle>
            <a:lvl1pPr marL="0" indent="0">
              <a:buNone/>
              <a:defRPr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8" name="テキスト プレースホルダ 14"/>
          <p:cNvSpPr>
            <a:spLocks noGrp="1"/>
          </p:cNvSpPr>
          <p:nvPr>
            <p:ph type="body" sz="quarter" idx="16"/>
          </p:nvPr>
        </p:nvSpPr>
        <p:spPr>
          <a:xfrm>
            <a:off x="1136650" y="4365923"/>
            <a:ext cx="7632700" cy="50323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lIns="360000" rIns="360000" anchor="ctr" anchorCtr="0"/>
          <a:lstStyle>
            <a:lvl1pPr marL="0" indent="0">
              <a:buNone/>
              <a:defRPr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9" name="テキスト プレースホルダ 14"/>
          <p:cNvSpPr>
            <a:spLocks noGrp="1"/>
          </p:cNvSpPr>
          <p:nvPr>
            <p:ph type="body" sz="quarter" idx="17"/>
          </p:nvPr>
        </p:nvSpPr>
        <p:spPr>
          <a:xfrm>
            <a:off x="1136650" y="5013995"/>
            <a:ext cx="7632700" cy="50323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lIns="360000" rIns="360000" anchor="ctr" anchorCtr="0"/>
          <a:lstStyle>
            <a:lvl1pPr marL="0" indent="0">
              <a:buNone/>
              <a:defRPr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12" name="テキスト プレースホルダ 14"/>
          <p:cNvSpPr>
            <a:spLocks noGrp="1"/>
          </p:cNvSpPr>
          <p:nvPr>
            <p:ph type="body" sz="quarter" idx="18"/>
          </p:nvPr>
        </p:nvSpPr>
        <p:spPr>
          <a:xfrm>
            <a:off x="1136650" y="5662067"/>
            <a:ext cx="7632700" cy="50323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lIns="360000" rIns="360000" anchor="ctr" anchorCtr="0"/>
          <a:lstStyle>
            <a:lvl1pPr marL="0" indent="0">
              <a:buNone/>
              <a:defRPr sz="18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51705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中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プレースホルダ 16"/>
          <p:cNvSpPr>
            <a:spLocks noGrp="1"/>
          </p:cNvSpPr>
          <p:nvPr>
            <p:ph type="title"/>
          </p:nvPr>
        </p:nvSpPr>
        <p:spPr>
          <a:xfrm>
            <a:off x="200472" y="2823295"/>
            <a:ext cx="9505502" cy="461665"/>
          </a:xfrm>
          <a:prstGeom prst="rect">
            <a:avLst/>
          </a:prstGeom>
        </p:spPr>
        <p:txBody>
          <a:bodyPr vert="horz" wrap="square" lIns="91440" tIns="45720" rIns="91440" bIns="45720" rtlCol="0" anchor="b" anchorCtr="0">
            <a:spAutoFit/>
          </a:bodyPr>
          <a:lstStyle>
            <a:lvl1pPr>
              <a:defRPr sz="24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4" name="Line 26"/>
          <p:cNvSpPr>
            <a:spLocks noChangeShapeType="1"/>
          </p:cNvSpPr>
          <p:nvPr userDrawn="1"/>
        </p:nvSpPr>
        <p:spPr bwMode="auto">
          <a:xfrm>
            <a:off x="200471" y="3356990"/>
            <a:ext cx="9505503" cy="0"/>
          </a:xfrm>
          <a:prstGeom prst="line">
            <a:avLst/>
          </a:prstGeom>
          <a:noFill/>
          <a:ln w="3175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solidFill>
                <a:prstClr val="black"/>
              </a:solidFill>
            </a:endParaRPr>
          </a:p>
        </p:txBody>
      </p:sp>
      <p:grpSp>
        <p:nvGrpSpPr>
          <p:cNvPr id="7" name="グループ化 6"/>
          <p:cNvGrpSpPr/>
          <p:nvPr userDrawn="1"/>
        </p:nvGrpSpPr>
        <p:grpSpPr>
          <a:xfrm>
            <a:off x="200472" y="6597352"/>
            <a:ext cx="355987" cy="179051"/>
            <a:chOff x="9061509" y="188968"/>
            <a:chExt cx="572011" cy="287704"/>
          </a:xfrm>
          <a:solidFill>
            <a:schemeClr val="tx2"/>
          </a:solidFill>
        </p:grpSpPr>
        <p:sp>
          <p:nvSpPr>
            <p:cNvPr id="8" name="Freeform 290"/>
            <p:cNvSpPr>
              <a:spLocks noChangeAspect="1"/>
            </p:cNvSpPr>
            <p:nvPr/>
          </p:nvSpPr>
          <p:spPr bwMode="auto">
            <a:xfrm>
              <a:off x="9556942" y="190128"/>
              <a:ext cx="76578" cy="285384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121"/>
                </a:cxn>
                <a:cxn ang="0">
                  <a:pos x="7" y="183"/>
                </a:cxn>
                <a:cxn ang="0">
                  <a:pos x="8" y="246"/>
                </a:cxn>
                <a:cxn ang="0">
                  <a:pos x="8" y="246"/>
                </a:cxn>
                <a:cxn ang="0">
                  <a:pos x="7" y="310"/>
                </a:cxn>
                <a:cxn ang="0">
                  <a:pos x="5" y="372"/>
                </a:cxn>
                <a:cxn ang="0">
                  <a:pos x="0" y="492"/>
                </a:cxn>
                <a:cxn ang="0">
                  <a:pos x="132" y="492"/>
                </a:cxn>
                <a:cxn ang="0">
                  <a:pos x="132" y="492"/>
                </a:cxn>
                <a:cxn ang="0">
                  <a:pos x="127" y="372"/>
                </a:cxn>
                <a:cxn ang="0">
                  <a:pos x="124" y="310"/>
                </a:cxn>
                <a:cxn ang="0">
                  <a:pos x="124" y="246"/>
                </a:cxn>
                <a:cxn ang="0">
                  <a:pos x="124" y="246"/>
                </a:cxn>
                <a:cxn ang="0">
                  <a:pos x="124" y="183"/>
                </a:cxn>
                <a:cxn ang="0">
                  <a:pos x="127" y="121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32" h="492">
                  <a:moveTo>
                    <a:pt x="13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5" y="121"/>
                  </a:lnTo>
                  <a:lnTo>
                    <a:pt x="7" y="183"/>
                  </a:lnTo>
                  <a:lnTo>
                    <a:pt x="8" y="246"/>
                  </a:lnTo>
                  <a:lnTo>
                    <a:pt x="8" y="246"/>
                  </a:lnTo>
                  <a:lnTo>
                    <a:pt x="7" y="310"/>
                  </a:lnTo>
                  <a:lnTo>
                    <a:pt x="5" y="372"/>
                  </a:lnTo>
                  <a:lnTo>
                    <a:pt x="0" y="492"/>
                  </a:lnTo>
                  <a:lnTo>
                    <a:pt x="132" y="492"/>
                  </a:lnTo>
                  <a:lnTo>
                    <a:pt x="132" y="492"/>
                  </a:lnTo>
                  <a:lnTo>
                    <a:pt x="127" y="372"/>
                  </a:lnTo>
                  <a:lnTo>
                    <a:pt x="124" y="310"/>
                  </a:lnTo>
                  <a:lnTo>
                    <a:pt x="124" y="246"/>
                  </a:lnTo>
                  <a:lnTo>
                    <a:pt x="124" y="246"/>
                  </a:lnTo>
                  <a:lnTo>
                    <a:pt x="124" y="183"/>
                  </a:lnTo>
                  <a:lnTo>
                    <a:pt x="127" y="121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9" name="Freeform 291"/>
            <p:cNvSpPr>
              <a:spLocks noChangeAspect="1"/>
            </p:cNvSpPr>
            <p:nvPr/>
          </p:nvSpPr>
          <p:spPr bwMode="auto">
            <a:xfrm>
              <a:off x="9061509" y="188968"/>
              <a:ext cx="488472" cy="287704"/>
            </a:xfrm>
            <a:custGeom>
              <a:avLst/>
              <a:gdLst/>
              <a:ahLst/>
              <a:cxnLst>
                <a:cxn ang="0">
                  <a:pos x="670" y="265"/>
                </a:cxn>
                <a:cxn ang="0">
                  <a:pos x="719" y="240"/>
                </a:cxn>
                <a:cxn ang="0">
                  <a:pos x="757" y="208"/>
                </a:cxn>
                <a:cxn ang="0">
                  <a:pos x="780" y="168"/>
                </a:cxn>
                <a:cxn ang="0">
                  <a:pos x="786" y="148"/>
                </a:cxn>
                <a:cxn ang="0">
                  <a:pos x="788" y="127"/>
                </a:cxn>
                <a:cxn ang="0">
                  <a:pos x="788" y="115"/>
                </a:cxn>
                <a:cxn ang="0">
                  <a:pos x="784" y="92"/>
                </a:cxn>
                <a:cxn ang="0">
                  <a:pos x="776" y="72"/>
                </a:cxn>
                <a:cxn ang="0">
                  <a:pos x="765" y="54"/>
                </a:cxn>
                <a:cxn ang="0">
                  <a:pos x="757" y="46"/>
                </a:cxn>
                <a:cxn ang="0">
                  <a:pos x="724" y="22"/>
                </a:cxn>
                <a:cxn ang="0">
                  <a:pos x="683" y="8"/>
                </a:cxn>
                <a:cxn ang="0">
                  <a:pos x="637" y="2"/>
                </a:cxn>
                <a:cxn ang="0">
                  <a:pos x="586" y="0"/>
                </a:cxn>
                <a:cxn ang="0">
                  <a:pos x="529" y="2"/>
                </a:cxn>
                <a:cxn ang="0">
                  <a:pos x="413" y="5"/>
                </a:cxn>
                <a:cxn ang="0">
                  <a:pos x="364" y="5"/>
                </a:cxn>
                <a:cxn ang="0">
                  <a:pos x="372" y="167"/>
                </a:cxn>
                <a:cxn ang="0">
                  <a:pos x="373" y="313"/>
                </a:cxn>
                <a:cxn ang="0">
                  <a:pos x="311" y="242"/>
                </a:cxn>
                <a:cxn ang="0">
                  <a:pos x="187" y="86"/>
                </a:cxn>
                <a:cxn ang="0">
                  <a:pos x="0" y="5"/>
                </a:cxn>
                <a:cxn ang="0">
                  <a:pos x="7" y="126"/>
                </a:cxn>
                <a:cxn ang="0">
                  <a:pos x="10" y="251"/>
                </a:cxn>
                <a:cxn ang="0">
                  <a:pos x="8" y="315"/>
                </a:cxn>
                <a:cxn ang="0">
                  <a:pos x="0" y="497"/>
                </a:cxn>
                <a:cxn ang="0">
                  <a:pos x="107" y="497"/>
                </a:cxn>
                <a:cxn ang="0">
                  <a:pos x="97" y="319"/>
                </a:cxn>
                <a:cxn ang="0">
                  <a:pos x="95" y="165"/>
                </a:cxn>
                <a:cxn ang="0">
                  <a:pos x="162" y="242"/>
                </a:cxn>
                <a:cxn ang="0">
                  <a:pos x="299" y="410"/>
                </a:cxn>
                <a:cxn ang="0">
                  <a:pos x="362" y="497"/>
                </a:cxn>
                <a:cxn ang="0">
                  <a:pos x="473" y="497"/>
                </a:cxn>
                <a:cxn ang="0">
                  <a:pos x="467" y="315"/>
                </a:cxn>
                <a:cxn ang="0">
                  <a:pos x="465" y="251"/>
                </a:cxn>
                <a:cxn ang="0">
                  <a:pos x="468" y="68"/>
                </a:cxn>
                <a:cxn ang="0">
                  <a:pos x="502" y="67"/>
                </a:cxn>
                <a:cxn ang="0">
                  <a:pos x="543" y="67"/>
                </a:cxn>
                <a:cxn ang="0">
                  <a:pos x="591" y="72"/>
                </a:cxn>
                <a:cxn ang="0">
                  <a:pos x="618" y="84"/>
                </a:cxn>
                <a:cxn ang="0">
                  <a:pos x="630" y="94"/>
                </a:cxn>
                <a:cxn ang="0">
                  <a:pos x="643" y="113"/>
                </a:cxn>
                <a:cxn ang="0">
                  <a:pos x="649" y="145"/>
                </a:cxn>
                <a:cxn ang="0">
                  <a:pos x="648" y="154"/>
                </a:cxn>
                <a:cxn ang="0">
                  <a:pos x="643" y="175"/>
                </a:cxn>
                <a:cxn ang="0">
                  <a:pos x="634" y="192"/>
                </a:cxn>
                <a:cxn ang="0">
                  <a:pos x="618" y="208"/>
                </a:cxn>
                <a:cxn ang="0">
                  <a:pos x="589" y="227"/>
                </a:cxn>
                <a:cxn ang="0">
                  <a:pos x="542" y="245"/>
                </a:cxn>
                <a:cxn ang="0">
                  <a:pos x="515" y="253"/>
                </a:cxn>
                <a:cxn ang="0">
                  <a:pos x="603" y="370"/>
                </a:cxn>
                <a:cxn ang="0">
                  <a:pos x="689" y="497"/>
                </a:cxn>
                <a:cxn ang="0">
                  <a:pos x="843" y="497"/>
                </a:cxn>
                <a:cxn ang="0">
                  <a:pos x="707" y="318"/>
                </a:cxn>
                <a:cxn ang="0">
                  <a:pos x="670" y="265"/>
                </a:cxn>
              </a:cxnLst>
              <a:rect l="0" t="0" r="r" b="b"/>
              <a:pathLst>
                <a:path w="843" h="497">
                  <a:moveTo>
                    <a:pt x="670" y="265"/>
                  </a:moveTo>
                  <a:lnTo>
                    <a:pt x="670" y="265"/>
                  </a:lnTo>
                  <a:lnTo>
                    <a:pt x="697" y="254"/>
                  </a:lnTo>
                  <a:lnTo>
                    <a:pt x="719" y="240"/>
                  </a:lnTo>
                  <a:lnTo>
                    <a:pt x="740" y="226"/>
                  </a:lnTo>
                  <a:lnTo>
                    <a:pt x="757" y="208"/>
                  </a:lnTo>
                  <a:lnTo>
                    <a:pt x="770" y="189"/>
                  </a:lnTo>
                  <a:lnTo>
                    <a:pt x="780" y="168"/>
                  </a:lnTo>
                  <a:lnTo>
                    <a:pt x="784" y="159"/>
                  </a:lnTo>
                  <a:lnTo>
                    <a:pt x="786" y="148"/>
                  </a:lnTo>
                  <a:lnTo>
                    <a:pt x="788" y="138"/>
                  </a:lnTo>
                  <a:lnTo>
                    <a:pt x="788" y="127"/>
                  </a:lnTo>
                  <a:lnTo>
                    <a:pt x="788" y="127"/>
                  </a:lnTo>
                  <a:lnTo>
                    <a:pt x="788" y="115"/>
                  </a:lnTo>
                  <a:lnTo>
                    <a:pt x="786" y="103"/>
                  </a:lnTo>
                  <a:lnTo>
                    <a:pt x="784" y="92"/>
                  </a:lnTo>
                  <a:lnTo>
                    <a:pt x="781" y="81"/>
                  </a:lnTo>
                  <a:lnTo>
                    <a:pt x="776" y="72"/>
                  </a:lnTo>
                  <a:lnTo>
                    <a:pt x="770" y="62"/>
                  </a:lnTo>
                  <a:lnTo>
                    <a:pt x="765" y="54"/>
                  </a:lnTo>
                  <a:lnTo>
                    <a:pt x="757" y="46"/>
                  </a:lnTo>
                  <a:lnTo>
                    <a:pt x="757" y="46"/>
                  </a:lnTo>
                  <a:lnTo>
                    <a:pt x="742" y="32"/>
                  </a:lnTo>
                  <a:lnTo>
                    <a:pt x="724" y="22"/>
                  </a:lnTo>
                  <a:lnTo>
                    <a:pt x="705" y="14"/>
                  </a:lnTo>
                  <a:lnTo>
                    <a:pt x="683" y="8"/>
                  </a:lnTo>
                  <a:lnTo>
                    <a:pt x="661" y="5"/>
                  </a:lnTo>
                  <a:lnTo>
                    <a:pt x="637" y="2"/>
                  </a:lnTo>
                  <a:lnTo>
                    <a:pt x="611" y="2"/>
                  </a:lnTo>
                  <a:lnTo>
                    <a:pt x="586" y="0"/>
                  </a:lnTo>
                  <a:lnTo>
                    <a:pt x="586" y="0"/>
                  </a:lnTo>
                  <a:lnTo>
                    <a:pt x="529" y="2"/>
                  </a:lnTo>
                  <a:lnTo>
                    <a:pt x="470" y="3"/>
                  </a:lnTo>
                  <a:lnTo>
                    <a:pt x="413" y="5"/>
                  </a:lnTo>
                  <a:lnTo>
                    <a:pt x="364" y="5"/>
                  </a:lnTo>
                  <a:lnTo>
                    <a:pt x="364" y="5"/>
                  </a:lnTo>
                  <a:lnTo>
                    <a:pt x="368" y="86"/>
                  </a:lnTo>
                  <a:lnTo>
                    <a:pt x="372" y="167"/>
                  </a:lnTo>
                  <a:lnTo>
                    <a:pt x="373" y="243"/>
                  </a:lnTo>
                  <a:lnTo>
                    <a:pt x="373" y="313"/>
                  </a:lnTo>
                  <a:lnTo>
                    <a:pt x="373" y="313"/>
                  </a:lnTo>
                  <a:lnTo>
                    <a:pt x="311" y="242"/>
                  </a:lnTo>
                  <a:lnTo>
                    <a:pt x="249" y="165"/>
                  </a:lnTo>
                  <a:lnTo>
                    <a:pt x="187" y="86"/>
                  </a:lnTo>
                  <a:lnTo>
                    <a:pt x="129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7" y="126"/>
                  </a:lnTo>
                  <a:lnTo>
                    <a:pt x="8" y="188"/>
                  </a:lnTo>
                  <a:lnTo>
                    <a:pt x="10" y="251"/>
                  </a:lnTo>
                  <a:lnTo>
                    <a:pt x="10" y="251"/>
                  </a:lnTo>
                  <a:lnTo>
                    <a:pt x="8" y="315"/>
                  </a:lnTo>
                  <a:lnTo>
                    <a:pt x="7" y="377"/>
                  </a:lnTo>
                  <a:lnTo>
                    <a:pt x="0" y="497"/>
                  </a:lnTo>
                  <a:lnTo>
                    <a:pt x="107" y="497"/>
                  </a:lnTo>
                  <a:lnTo>
                    <a:pt x="107" y="497"/>
                  </a:lnTo>
                  <a:lnTo>
                    <a:pt x="100" y="408"/>
                  </a:lnTo>
                  <a:lnTo>
                    <a:pt x="97" y="319"/>
                  </a:lnTo>
                  <a:lnTo>
                    <a:pt x="95" y="238"/>
                  </a:lnTo>
                  <a:lnTo>
                    <a:pt x="95" y="165"/>
                  </a:lnTo>
                  <a:lnTo>
                    <a:pt x="95" y="165"/>
                  </a:lnTo>
                  <a:lnTo>
                    <a:pt x="162" y="242"/>
                  </a:lnTo>
                  <a:lnTo>
                    <a:pt x="230" y="324"/>
                  </a:lnTo>
                  <a:lnTo>
                    <a:pt x="299" y="410"/>
                  </a:lnTo>
                  <a:lnTo>
                    <a:pt x="330" y="454"/>
                  </a:lnTo>
                  <a:lnTo>
                    <a:pt x="362" y="497"/>
                  </a:lnTo>
                  <a:lnTo>
                    <a:pt x="473" y="497"/>
                  </a:lnTo>
                  <a:lnTo>
                    <a:pt x="473" y="497"/>
                  </a:lnTo>
                  <a:lnTo>
                    <a:pt x="468" y="377"/>
                  </a:lnTo>
                  <a:lnTo>
                    <a:pt x="467" y="315"/>
                  </a:lnTo>
                  <a:lnTo>
                    <a:pt x="465" y="251"/>
                  </a:lnTo>
                  <a:lnTo>
                    <a:pt x="465" y="251"/>
                  </a:lnTo>
                  <a:lnTo>
                    <a:pt x="465" y="159"/>
                  </a:lnTo>
                  <a:lnTo>
                    <a:pt x="468" y="68"/>
                  </a:lnTo>
                  <a:lnTo>
                    <a:pt x="468" y="68"/>
                  </a:lnTo>
                  <a:lnTo>
                    <a:pt x="502" y="67"/>
                  </a:lnTo>
                  <a:lnTo>
                    <a:pt x="543" y="67"/>
                  </a:lnTo>
                  <a:lnTo>
                    <a:pt x="543" y="67"/>
                  </a:lnTo>
                  <a:lnTo>
                    <a:pt x="568" y="68"/>
                  </a:lnTo>
                  <a:lnTo>
                    <a:pt x="591" y="72"/>
                  </a:lnTo>
                  <a:lnTo>
                    <a:pt x="610" y="80"/>
                  </a:lnTo>
                  <a:lnTo>
                    <a:pt x="618" y="84"/>
                  </a:lnTo>
                  <a:lnTo>
                    <a:pt x="624" y="89"/>
                  </a:lnTo>
                  <a:lnTo>
                    <a:pt x="630" y="94"/>
                  </a:lnTo>
                  <a:lnTo>
                    <a:pt x="635" y="100"/>
                  </a:lnTo>
                  <a:lnTo>
                    <a:pt x="643" y="113"/>
                  </a:lnTo>
                  <a:lnTo>
                    <a:pt x="648" y="127"/>
                  </a:lnTo>
                  <a:lnTo>
                    <a:pt x="649" y="145"/>
                  </a:lnTo>
                  <a:lnTo>
                    <a:pt x="649" y="145"/>
                  </a:lnTo>
                  <a:lnTo>
                    <a:pt x="648" y="154"/>
                  </a:lnTo>
                  <a:lnTo>
                    <a:pt x="646" y="165"/>
                  </a:lnTo>
                  <a:lnTo>
                    <a:pt x="643" y="175"/>
                  </a:lnTo>
                  <a:lnTo>
                    <a:pt x="638" y="184"/>
                  </a:lnTo>
                  <a:lnTo>
                    <a:pt x="634" y="192"/>
                  </a:lnTo>
                  <a:lnTo>
                    <a:pt x="626" y="200"/>
                  </a:lnTo>
                  <a:lnTo>
                    <a:pt x="618" y="208"/>
                  </a:lnTo>
                  <a:lnTo>
                    <a:pt x="610" y="215"/>
                  </a:lnTo>
                  <a:lnTo>
                    <a:pt x="589" y="227"/>
                  </a:lnTo>
                  <a:lnTo>
                    <a:pt x="567" y="237"/>
                  </a:lnTo>
                  <a:lnTo>
                    <a:pt x="542" y="245"/>
                  </a:lnTo>
                  <a:lnTo>
                    <a:pt x="515" y="253"/>
                  </a:lnTo>
                  <a:lnTo>
                    <a:pt x="515" y="253"/>
                  </a:lnTo>
                  <a:lnTo>
                    <a:pt x="557" y="308"/>
                  </a:lnTo>
                  <a:lnTo>
                    <a:pt x="603" y="370"/>
                  </a:lnTo>
                  <a:lnTo>
                    <a:pt x="648" y="435"/>
                  </a:lnTo>
                  <a:lnTo>
                    <a:pt x="689" y="497"/>
                  </a:lnTo>
                  <a:lnTo>
                    <a:pt x="843" y="497"/>
                  </a:lnTo>
                  <a:lnTo>
                    <a:pt x="843" y="497"/>
                  </a:lnTo>
                  <a:lnTo>
                    <a:pt x="748" y="375"/>
                  </a:lnTo>
                  <a:lnTo>
                    <a:pt x="707" y="318"/>
                  </a:lnTo>
                  <a:lnTo>
                    <a:pt x="670" y="265"/>
                  </a:lnTo>
                  <a:lnTo>
                    <a:pt x="670" y="2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10" name="テキスト ボックス 9"/>
          <p:cNvSpPr txBox="1"/>
          <p:nvPr userDrawn="1"/>
        </p:nvSpPr>
        <p:spPr>
          <a:xfrm>
            <a:off x="632498" y="6597352"/>
            <a:ext cx="352839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defRPr/>
            </a:pPr>
            <a:r>
              <a:rPr kumimoji="0" lang="en-US" altLang="ja-JP" sz="800" dirty="0">
                <a:solidFill>
                  <a:srgbClr val="000000"/>
                </a:solidFill>
                <a:cs typeface="Arial" panose="020B0604020202020204" pitchFamily="34" charset="0"/>
              </a:rPr>
              <a:t>Copyright</a:t>
            </a:r>
            <a:r>
              <a:rPr kumimoji="0" lang="ja-JP" altLang="en-US" sz="800" dirty="0">
                <a:solidFill>
                  <a:srgbClr val="000000"/>
                </a:solidFill>
                <a:cs typeface="Arial" panose="020B0604020202020204" pitchFamily="34" charset="0"/>
              </a:rPr>
              <a:t>（</a:t>
            </a:r>
            <a:r>
              <a:rPr kumimoji="0" lang="en-US" altLang="ja-JP" sz="800" dirty="0">
                <a:solidFill>
                  <a:srgbClr val="000000"/>
                </a:solidFill>
                <a:cs typeface="Arial" panose="020B0604020202020204" pitchFamily="34" charset="0"/>
              </a:rPr>
              <a:t>C</a:t>
            </a:r>
            <a:r>
              <a:rPr kumimoji="0" lang="ja-JP" altLang="en-US" sz="800" dirty="0">
                <a:solidFill>
                  <a:srgbClr val="000000"/>
                </a:solidFill>
                <a:cs typeface="Arial" panose="020B0604020202020204" pitchFamily="34" charset="0"/>
              </a:rPr>
              <a:t>） </a:t>
            </a:r>
            <a:r>
              <a:rPr kumimoji="0" lang="en-US" altLang="ja-JP" sz="800" dirty="0">
                <a:solidFill>
                  <a:srgbClr val="000000"/>
                </a:solidFill>
                <a:cs typeface="Arial" panose="020B0604020202020204" pitchFamily="34" charset="0"/>
              </a:rPr>
              <a:t>Nomura Research Institute, Ltd.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0703653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200471" y="188550"/>
            <a:ext cx="9505055" cy="36005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21" name="テキスト プレースホルダ 20"/>
          <p:cNvSpPr>
            <a:spLocks noGrp="1"/>
          </p:cNvSpPr>
          <p:nvPr>
            <p:ph type="body" sz="quarter" idx="14"/>
          </p:nvPr>
        </p:nvSpPr>
        <p:spPr>
          <a:xfrm>
            <a:off x="200025" y="1556740"/>
            <a:ext cx="9505950" cy="496788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+mn-lt"/>
                <a:ea typeface="+mn-ea"/>
              </a:defRPr>
            </a:lvl1pPr>
            <a:lvl2pPr>
              <a:defRPr sz="1400">
                <a:latin typeface="+mn-lt"/>
                <a:ea typeface="+mn-ea"/>
              </a:defRPr>
            </a:lvl2pPr>
            <a:lvl3pPr>
              <a:defRPr sz="1400">
                <a:latin typeface="+mn-lt"/>
                <a:ea typeface="+mj-ea"/>
              </a:defRPr>
            </a:lvl3pPr>
            <a:lvl4pPr>
              <a:defRPr sz="1200">
                <a:latin typeface="+mn-lt"/>
                <a:ea typeface="+mn-ea"/>
              </a:defRPr>
            </a:lvl4pPr>
            <a:lvl5pPr>
              <a:defRPr sz="1200">
                <a:latin typeface="+mn-lt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Line 26"/>
          <p:cNvSpPr>
            <a:spLocks noChangeShapeType="1"/>
          </p:cNvSpPr>
          <p:nvPr userDrawn="1"/>
        </p:nvSpPr>
        <p:spPr bwMode="auto">
          <a:xfrm>
            <a:off x="200471" y="1340688"/>
            <a:ext cx="9505503" cy="0"/>
          </a:xfrm>
          <a:prstGeom prst="line">
            <a:avLst/>
          </a:prstGeom>
          <a:noFill/>
          <a:ln w="3175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5"/>
          </p:nvPr>
        </p:nvSpPr>
        <p:spPr>
          <a:xfrm>
            <a:off x="200025" y="549275"/>
            <a:ext cx="9505950" cy="719138"/>
          </a:xfr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377825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 marL="755650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 marL="1143000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 marL="1525587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5510083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準（スペース大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6"/>
          <p:cNvSpPr>
            <a:spLocks noChangeShapeType="1"/>
          </p:cNvSpPr>
          <p:nvPr userDrawn="1"/>
        </p:nvSpPr>
        <p:spPr bwMode="auto">
          <a:xfrm>
            <a:off x="200471" y="980728"/>
            <a:ext cx="9505503" cy="0"/>
          </a:xfrm>
          <a:prstGeom prst="line">
            <a:avLst/>
          </a:prstGeom>
          <a:noFill/>
          <a:ln w="3175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solidFill>
                <a:prstClr val="black"/>
              </a:solidFill>
            </a:endParaRPr>
          </a:p>
        </p:txBody>
      </p:sp>
      <p:grpSp>
        <p:nvGrpSpPr>
          <p:cNvPr id="5" name="グループ化 4"/>
          <p:cNvGrpSpPr/>
          <p:nvPr userDrawn="1"/>
        </p:nvGrpSpPr>
        <p:grpSpPr>
          <a:xfrm>
            <a:off x="200472" y="6597352"/>
            <a:ext cx="355987" cy="179051"/>
            <a:chOff x="9061509" y="188968"/>
            <a:chExt cx="572011" cy="287704"/>
          </a:xfrm>
          <a:solidFill>
            <a:schemeClr val="accent6"/>
          </a:solidFill>
        </p:grpSpPr>
        <p:sp>
          <p:nvSpPr>
            <p:cNvPr id="6" name="Freeform 290"/>
            <p:cNvSpPr>
              <a:spLocks noChangeAspect="1"/>
            </p:cNvSpPr>
            <p:nvPr/>
          </p:nvSpPr>
          <p:spPr bwMode="auto">
            <a:xfrm>
              <a:off x="9556942" y="190128"/>
              <a:ext cx="76578" cy="285384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121"/>
                </a:cxn>
                <a:cxn ang="0">
                  <a:pos x="7" y="183"/>
                </a:cxn>
                <a:cxn ang="0">
                  <a:pos x="8" y="246"/>
                </a:cxn>
                <a:cxn ang="0">
                  <a:pos x="8" y="246"/>
                </a:cxn>
                <a:cxn ang="0">
                  <a:pos x="7" y="310"/>
                </a:cxn>
                <a:cxn ang="0">
                  <a:pos x="5" y="372"/>
                </a:cxn>
                <a:cxn ang="0">
                  <a:pos x="0" y="492"/>
                </a:cxn>
                <a:cxn ang="0">
                  <a:pos x="132" y="492"/>
                </a:cxn>
                <a:cxn ang="0">
                  <a:pos x="132" y="492"/>
                </a:cxn>
                <a:cxn ang="0">
                  <a:pos x="127" y="372"/>
                </a:cxn>
                <a:cxn ang="0">
                  <a:pos x="124" y="310"/>
                </a:cxn>
                <a:cxn ang="0">
                  <a:pos x="124" y="246"/>
                </a:cxn>
                <a:cxn ang="0">
                  <a:pos x="124" y="246"/>
                </a:cxn>
                <a:cxn ang="0">
                  <a:pos x="124" y="183"/>
                </a:cxn>
                <a:cxn ang="0">
                  <a:pos x="127" y="121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32" h="492">
                  <a:moveTo>
                    <a:pt x="13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5" y="121"/>
                  </a:lnTo>
                  <a:lnTo>
                    <a:pt x="7" y="183"/>
                  </a:lnTo>
                  <a:lnTo>
                    <a:pt x="8" y="246"/>
                  </a:lnTo>
                  <a:lnTo>
                    <a:pt x="8" y="246"/>
                  </a:lnTo>
                  <a:lnTo>
                    <a:pt x="7" y="310"/>
                  </a:lnTo>
                  <a:lnTo>
                    <a:pt x="5" y="372"/>
                  </a:lnTo>
                  <a:lnTo>
                    <a:pt x="0" y="492"/>
                  </a:lnTo>
                  <a:lnTo>
                    <a:pt x="132" y="492"/>
                  </a:lnTo>
                  <a:lnTo>
                    <a:pt x="132" y="492"/>
                  </a:lnTo>
                  <a:lnTo>
                    <a:pt x="127" y="372"/>
                  </a:lnTo>
                  <a:lnTo>
                    <a:pt x="124" y="310"/>
                  </a:lnTo>
                  <a:lnTo>
                    <a:pt x="124" y="246"/>
                  </a:lnTo>
                  <a:lnTo>
                    <a:pt x="124" y="246"/>
                  </a:lnTo>
                  <a:lnTo>
                    <a:pt x="124" y="183"/>
                  </a:lnTo>
                  <a:lnTo>
                    <a:pt x="127" y="121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7" name="Freeform 291"/>
            <p:cNvSpPr>
              <a:spLocks noChangeAspect="1"/>
            </p:cNvSpPr>
            <p:nvPr/>
          </p:nvSpPr>
          <p:spPr bwMode="auto">
            <a:xfrm>
              <a:off x="9061509" y="188968"/>
              <a:ext cx="488472" cy="287704"/>
            </a:xfrm>
            <a:custGeom>
              <a:avLst/>
              <a:gdLst/>
              <a:ahLst/>
              <a:cxnLst>
                <a:cxn ang="0">
                  <a:pos x="670" y="265"/>
                </a:cxn>
                <a:cxn ang="0">
                  <a:pos x="719" y="240"/>
                </a:cxn>
                <a:cxn ang="0">
                  <a:pos x="757" y="208"/>
                </a:cxn>
                <a:cxn ang="0">
                  <a:pos x="780" y="168"/>
                </a:cxn>
                <a:cxn ang="0">
                  <a:pos x="786" y="148"/>
                </a:cxn>
                <a:cxn ang="0">
                  <a:pos x="788" y="127"/>
                </a:cxn>
                <a:cxn ang="0">
                  <a:pos x="788" y="115"/>
                </a:cxn>
                <a:cxn ang="0">
                  <a:pos x="784" y="92"/>
                </a:cxn>
                <a:cxn ang="0">
                  <a:pos x="776" y="72"/>
                </a:cxn>
                <a:cxn ang="0">
                  <a:pos x="765" y="54"/>
                </a:cxn>
                <a:cxn ang="0">
                  <a:pos x="757" y="46"/>
                </a:cxn>
                <a:cxn ang="0">
                  <a:pos x="724" y="22"/>
                </a:cxn>
                <a:cxn ang="0">
                  <a:pos x="683" y="8"/>
                </a:cxn>
                <a:cxn ang="0">
                  <a:pos x="637" y="2"/>
                </a:cxn>
                <a:cxn ang="0">
                  <a:pos x="586" y="0"/>
                </a:cxn>
                <a:cxn ang="0">
                  <a:pos x="529" y="2"/>
                </a:cxn>
                <a:cxn ang="0">
                  <a:pos x="413" y="5"/>
                </a:cxn>
                <a:cxn ang="0">
                  <a:pos x="364" y="5"/>
                </a:cxn>
                <a:cxn ang="0">
                  <a:pos x="372" y="167"/>
                </a:cxn>
                <a:cxn ang="0">
                  <a:pos x="373" y="313"/>
                </a:cxn>
                <a:cxn ang="0">
                  <a:pos x="311" y="242"/>
                </a:cxn>
                <a:cxn ang="0">
                  <a:pos x="187" y="86"/>
                </a:cxn>
                <a:cxn ang="0">
                  <a:pos x="0" y="5"/>
                </a:cxn>
                <a:cxn ang="0">
                  <a:pos x="7" y="126"/>
                </a:cxn>
                <a:cxn ang="0">
                  <a:pos x="10" y="251"/>
                </a:cxn>
                <a:cxn ang="0">
                  <a:pos x="8" y="315"/>
                </a:cxn>
                <a:cxn ang="0">
                  <a:pos x="0" y="497"/>
                </a:cxn>
                <a:cxn ang="0">
                  <a:pos x="107" y="497"/>
                </a:cxn>
                <a:cxn ang="0">
                  <a:pos x="97" y="319"/>
                </a:cxn>
                <a:cxn ang="0">
                  <a:pos x="95" y="165"/>
                </a:cxn>
                <a:cxn ang="0">
                  <a:pos x="162" y="242"/>
                </a:cxn>
                <a:cxn ang="0">
                  <a:pos x="299" y="410"/>
                </a:cxn>
                <a:cxn ang="0">
                  <a:pos x="362" y="497"/>
                </a:cxn>
                <a:cxn ang="0">
                  <a:pos x="473" y="497"/>
                </a:cxn>
                <a:cxn ang="0">
                  <a:pos x="467" y="315"/>
                </a:cxn>
                <a:cxn ang="0">
                  <a:pos x="465" y="251"/>
                </a:cxn>
                <a:cxn ang="0">
                  <a:pos x="468" y="68"/>
                </a:cxn>
                <a:cxn ang="0">
                  <a:pos x="502" y="67"/>
                </a:cxn>
                <a:cxn ang="0">
                  <a:pos x="543" y="67"/>
                </a:cxn>
                <a:cxn ang="0">
                  <a:pos x="591" y="72"/>
                </a:cxn>
                <a:cxn ang="0">
                  <a:pos x="618" y="84"/>
                </a:cxn>
                <a:cxn ang="0">
                  <a:pos x="630" y="94"/>
                </a:cxn>
                <a:cxn ang="0">
                  <a:pos x="643" y="113"/>
                </a:cxn>
                <a:cxn ang="0">
                  <a:pos x="649" y="145"/>
                </a:cxn>
                <a:cxn ang="0">
                  <a:pos x="648" y="154"/>
                </a:cxn>
                <a:cxn ang="0">
                  <a:pos x="643" y="175"/>
                </a:cxn>
                <a:cxn ang="0">
                  <a:pos x="634" y="192"/>
                </a:cxn>
                <a:cxn ang="0">
                  <a:pos x="618" y="208"/>
                </a:cxn>
                <a:cxn ang="0">
                  <a:pos x="589" y="227"/>
                </a:cxn>
                <a:cxn ang="0">
                  <a:pos x="542" y="245"/>
                </a:cxn>
                <a:cxn ang="0">
                  <a:pos x="515" y="253"/>
                </a:cxn>
                <a:cxn ang="0">
                  <a:pos x="603" y="370"/>
                </a:cxn>
                <a:cxn ang="0">
                  <a:pos x="689" y="497"/>
                </a:cxn>
                <a:cxn ang="0">
                  <a:pos x="843" y="497"/>
                </a:cxn>
                <a:cxn ang="0">
                  <a:pos x="707" y="318"/>
                </a:cxn>
                <a:cxn ang="0">
                  <a:pos x="670" y="265"/>
                </a:cxn>
              </a:cxnLst>
              <a:rect l="0" t="0" r="r" b="b"/>
              <a:pathLst>
                <a:path w="843" h="497">
                  <a:moveTo>
                    <a:pt x="670" y="265"/>
                  </a:moveTo>
                  <a:lnTo>
                    <a:pt x="670" y="265"/>
                  </a:lnTo>
                  <a:lnTo>
                    <a:pt x="697" y="254"/>
                  </a:lnTo>
                  <a:lnTo>
                    <a:pt x="719" y="240"/>
                  </a:lnTo>
                  <a:lnTo>
                    <a:pt x="740" y="226"/>
                  </a:lnTo>
                  <a:lnTo>
                    <a:pt x="757" y="208"/>
                  </a:lnTo>
                  <a:lnTo>
                    <a:pt x="770" y="189"/>
                  </a:lnTo>
                  <a:lnTo>
                    <a:pt x="780" y="168"/>
                  </a:lnTo>
                  <a:lnTo>
                    <a:pt x="784" y="159"/>
                  </a:lnTo>
                  <a:lnTo>
                    <a:pt x="786" y="148"/>
                  </a:lnTo>
                  <a:lnTo>
                    <a:pt x="788" y="138"/>
                  </a:lnTo>
                  <a:lnTo>
                    <a:pt x="788" y="127"/>
                  </a:lnTo>
                  <a:lnTo>
                    <a:pt x="788" y="127"/>
                  </a:lnTo>
                  <a:lnTo>
                    <a:pt x="788" y="115"/>
                  </a:lnTo>
                  <a:lnTo>
                    <a:pt x="786" y="103"/>
                  </a:lnTo>
                  <a:lnTo>
                    <a:pt x="784" y="92"/>
                  </a:lnTo>
                  <a:lnTo>
                    <a:pt x="781" y="81"/>
                  </a:lnTo>
                  <a:lnTo>
                    <a:pt x="776" y="72"/>
                  </a:lnTo>
                  <a:lnTo>
                    <a:pt x="770" y="62"/>
                  </a:lnTo>
                  <a:lnTo>
                    <a:pt x="765" y="54"/>
                  </a:lnTo>
                  <a:lnTo>
                    <a:pt x="757" y="46"/>
                  </a:lnTo>
                  <a:lnTo>
                    <a:pt x="757" y="46"/>
                  </a:lnTo>
                  <a:lnTo>
                    <a:pt x="742" y="32"/>
                  </a:lnTo>
                  <a:lnTo>
                    <a:pt x="724" y="22"/>
                  </a:lnTo>
                  <a:lnTo>
                    <a:pt x="705" y="14"/>
                  </a:lnTo>
                  <a:lnTo>
                    <a:pt x="683" y="8"/>
                  </a:lnTo>
                  <a:lnTo>
                    <a:pt x="661" y="5"/>
                  </a:lnTo>
                  <a:lnTo>
                    <a:pt x="637" y="2"/>
                  </a:lnTo>
                  <a:lnTo>
                    <a:pt x="611" y="2"/>
                  </a:lnTo>
                  <a:lnTo>
                    <a:pt x="586" y="0"/>
                  </a:lnTo>
                  <a:lnTo>
                    <a:pt x="586" y="0"/>
                  </a:lnTo>
                  <a:lnTo>
                    <a:pt x="529" y="2"/>
                  </a:lnTo>
                  <a:lnTo>
                    <a:pt x="470" y="3"/>
                  </a:lnTo>
                  <a:lnTo>
                    <a:pt x="413" y="5"/>
                  </a:lnTo>
                  <a:lnTo>
                    <a:pt x="364" y="5"/>
                  </a:lnTo>
                  <a:lnTo>
                    <a:pt x="364" y="5"/>
                  </a:lnTo>
                  <a:lnTo>
                    <a:pt x="368" y="86"/>
                  </a:lnTo>
                  <a:lnTo>
                    <a:pt x="372" y="167"/>
                  </a:lnTo>
                  <a:lnTo>
                    <a:pt x="373" y="243"/>
                  </a:lnTo>
                  <a:lnTo>
                    <a:pt x="373" y="313"/>
                  </a:lnTo>
                  <a:lnTo>
                    <a:pt x="373" y="313"/>
                  </a:lnTo>
                  <a:lnTo>
                    <a:pt x="311" y="242"/>
                  </a:lnTo>
                  <a:lnTo>
                    <a:pt x="249" y="165"/>
                  </a:lnTo>
                  <a:lnTo>
                    <a:pt x="187" y="86"/>
                  </a:lnTo>
                  <a:lnTo>
                    <a:pt x="129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7" y="126"/>
                  </a:lnTo>
                  <a:lnTo>
                    <a:pt x="8" y="188"/>
                  </a:lnTo>
                  <a:lnTo>
                    <a:pt x="10" y="251"/>
                  </a:lnTo>
                  <a:lnTo>
                    <a:pt x="10" y="251"/>
                  </a:lnTo>
                  <a:lnTo>
                    <a:pt x="8" y="315"/>
                  </a:lnTo>
                  <a:lnTo>
                    <a:pt x="7" y="377"/>
                  </a:lnTo>
                  <a:lnTo>
                    <a:pt x="0" y="497"/>
                  </a:lnTo>
                  <a:lnTo>
                    <a:pt x="107" y="497"/>
                  </a:lnTo>
                  <a:lnTo>
                    <a:pt x="107" y="497"/>
                  </a:lnTo>
                  <a:lnTo>
                    <a:pt x="100" y="408"/>
                  </a:lnTo>
                  <a:lnTo>
                    <a:pt x="97" y="319"/>
                  </a:lnTo>
                  <a:lnTo>
                    <a:pt x="95" y="238"/>
                  </a:lnTo>
                  <a:lnTo>
                    <a:pt x="95" y="165"/>
                  </a:lnTo>
                  <a:lnTo>
                    <a:pt x="95" y="165"/>
                  </a:lnTo>
                  <a:lnTo>
                    <a:pt x="162" y="242"/>
                  </a:lnTo>
                  <a:lnTo>
                    <a:pt x="230" y="324"/>
                  </a:lnTo>
                  <a:lnTo>
                    <a:pt x="299" y="410"/>
                  </a:lnTo>
                  <a:lnTo>
                    <a:pt x="330" y="454"/>
                  </a:lnTo>
                  <a:lnTo>
                    <a:pt x="362" y="497"/>
                  </a:lnTo>
                  <a:lnTo>
                    <a:pt x="473" y="497"/>
                  </a:lnTo>
                  <a:lnTo>
                    <a:pt x="473" y="497"/>
                  </a:lnTo>
                  <a:lnTo>
                    <a:pt x="468" y="377"/>
                  </a:lnTo>
                  <a:lnTo>
                    <a:pt x="467" y="315"/>
                  </a:lnTo>
                  <a:lnTo>
                    <a:pt x="465" y="251"/>
                  </a:lnTo>
                  <a:lnTo>
                    <a:pt x="465" y="251"/>
                  </a:lnTo>
                  <a:lnTo>
                    <a:pt x="465" y="159"/>
                  </a:lnTo>
                  <a:lnTo>
                    <a:pt x="468" y="68"/>
                  </a:lnTo>
                  <a:lnTo>
                    <a:pt x="468" y="68"/>
                  </a:lnTo>
                  <a:lnTo>
                    <a:pt x="502" y="67"/>
                  </a:lnTo>
                  <a:lnTo>
                    <a:pt x="543" y="67"/>
                  </a:lnTo>
                  <a:lnTo>
                    <a:pt x="543" y="67"/>
                  </a:lnTo>
                  <a:lnTo>
                    <a:pt x="568" y="68"/>
                  </a:lnTo>
                  <a:lnTo>
                    <a:pt x="591" y="72"/>
                  </a:lnTo>
                  <a:lnTo>
                    <a:pt x="610" y="80"/>
                  </a:lnTo>
                  <a:lnTo>
                    <a:pt x="618" y="84"/>
                  </a:lnTo>
                  <a:lnTo>
                    <a:pt x="624" y="89"/>
                  </a:lnTo>
                  <a:lnTo>
                    <a:pt x="630" y="94"/>
                  </a:lnTo>
                  <a:lnTo>
                    <a:pt x="635" y="100"/>
                  </a:lnTo>
                  <a:lnTo>
                    <a:pt x="643" y="113"/>
                  </a:lnTo>
                  <a:lnTo>
                    <a:pt x="648" y="127"/>
                  </a:lnTo>
                  <a:lnTo>
                    <a:pt x="649" y="145"/>
                  </a:lnTo>
                  <a:lnTo>
                    <a:pt x="649" y="145"/>
                  </a:lnTo>
                  <a:lnTo>
                    <a:pt x="648" y="154"/>
                  </a:lnTo>
                  <a:lnTo>
                    <a:pt x="646" y="165"/>
                  </a:lnTo>
                  <a:lnTo>
                    <a:pt x="643" y="175"/>
                  </a:lnTo>
                  <a:lnTo>
                    <a:pt x="638" y="184"/>
                  </a:lnTo>
                  <a:lnTo>
                    <a:pt x="634" y="192"/>
                  </a:lnTo>
                  <a:lnTo>
                    <a:pt x="626" y="200"/>
                  </a:lnTo>
                  <a:lnTo>
                    <a:pt x="618" y="208"/>
                  </a:lnTo>
                  <a:lnTo>
                    <a:pt x="610" y="215"/>
                  </a:lnTo>
                  <a:lnTo>
                    <a:pt x="589" y="227"/>
                  </a:lnTo>
                  <a:lnTo>
                    <a:pt x="567" y="237"/>
                  </a:lnTo>
                  <a:lnTo>
                    <a:pt x="542" y="245"/>
                  </a:lnTo>
                  <a:lnTo>
                    <a:pt x="515" y="253"/>
                  </a:lnTo>
                  <a:lnTo>
                    <a:pt x="515" y="253"/>
                  </a:lnTo>
                  <a:lnTo>
                    <a:pt x="557" y="308"/>
                  </a:lnTo>
                  <a:lnTo>
                    <a:pt x="603" y="370"/>
                  </a:lnTo>
                  <a:lnTo>
                    <a:pt x="648" y="435"/>
                  </a:lnTo>
                  <a:lnTo>
                    <a:pt x="689" y="497"/>
                  </a:lnTo>
                  <a:lnTo>
                    <a:pt x="843" y="497"/>
                  </a:lnTo>
                  <a:lnTo>
                    <a:pt x="843" y="497"/>
                  </a:lnTo>
                  <a:lnTo>
                    <a:pt x="748" y="375"/>
                  </a:lnTo>
                  <a:lnTo>
                    <a:pt x="707" y="318"/>
                  </a:lnTo>
                  <a:lnTo>
                    <a:pt x="670" y="265"/>
                  </a:lnTo>
                  <a:lnTo>
                    <a:pt x="670" y="2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8" name="テキスト ボックス 7"/>
          <p:cNvSpPr txBox="1"/>
          <p:nvPr userDrawn="1"/>
        </p:nvSpPr>
        <p:spPr>
          <a:xfrm>
            <a:off x="632498" y="6597352"/>
            <a:ext cx="352839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defRPr/>
            </a:pPr>
            <a:r>
              <a:rPr kumimoji="0" lang="en-US" altLang="ja-JP" sz="800" dirty="0">
                <a:solidFill>
                  <a:srgbClr val="000000"/>
                </a:solidFill>
                <a:cs typeface="Arial" panose="020B0604020202020204" pitchFamily="34" charset="0"/>
              </a:rPr>
              <a:t>Copyright</a:t>
            </a:r>
            <a:r>
              <a:rPr kumimoji="0" lang="ja-JP" altLang="en-US" sz="800" dirty="0">
                <a:solidFill>
                  <a:srgbClr val="000000"/>
                </a:solidFill>
                <a:cs typeface="Arial" panose="020B0604020202020204" pitchFamily="34" charset="0"/>
              </a:rPr>
              <a:t>（</a:t>
            </a:r>
            <a:r>
              <a:rPr kumimoji="0" lang="en-US" altLang="ja-JP" sz="800" dirty="0">
                <a:solidFill>
                  <a:srgbClr val="000000"/>
                </a:solidFill>
                <a:cs typeface="Arial" panose="020B0604020202020204" pitchFamily="34" charset="0"/>
              </a:rPr>
              <a:t>C</a:t>
            </a:r>
            <a:r>
              <a:rPr kumimoji="0" lang="ja-JP" altLang="en-US" sz="800" dirty="0">
                <a:solidFill>
                  <a:srgbClr val="000000"/>
                </a:solidFill>
                <a:cs typeface="Arial" panose="020B0604020202020204" pitchFamily="34" charset="0"/>
              </a:rPr>
              <a:t>） </a:t>
            </a:r>
            <a:r>
              <a:rPr kumimoji="0" lang="en-US" altLang="ja-JP" sz="800" dirty="0">
                <a:solidFill>
                  <a:srgbClr val="000000"/>
                </a:solidFill>
                <a:cs typeface="Arial" panose="020B0604020202020204" pitchFamily="34" charset="0"/>
              </a:rPr>
              <a:t>Nomura Research Institute, Ltd. All rights reserved.</a:t>
            </a: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8913440" y="6581001"/>
            <a:ext cx="720080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6DD9FF53-5E75-4890-BA22-699EFFF134BB}" type="slidenum">
              <a:rPr lang="ja-JP" altLang="en-US" sz="1200">
                <a:solidFill>
                  <a:prstClr val="black"/>
                </a:solidFill>
              </a:rPr>
              <a:pPr algn="r"/>
              <a:t>‹#›</a:t>
            </a:fld>
            <a:endParaRPr lang="ja-JP" altLang="en-US" sz="1200" dirty="0">
              <a:solidFill>
                <a:prstClr val="black"/>
              </a:solidFill>
            </a:endParaRPr>
          </a:p>
        </p:txBody>
      </p:sp>
      <p:sp>
        <p:nvSpPr>
          <p:cNvPr id="21" name="テキスト プレースホルダ 20"/>
          <p:cNvSpPr>
            <a:spLocks noGrp="1"/>
          </p:cNvSpPr>
          <p:nvPr>
            <p:ph type="body" sz="quarter" idx="14"/>
          </p:nvPr>
        </p:nvSpPr>
        <p:spPr>
          <a:xfrm>
            <a:off x="199710" y="1124744"/>
            <a:ext cx="9505950" cy="5327871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+mn-lt"/>
                <a:ea typeface="+mn-ea"/>
              </a:defRPr>
            </a:lvl1pPr>
            <a:lvl2pPr>
              <a:defRPr sz="1400">
                <a:latin typeface="+mn-lt"/>
                <a:ea typeface="+mn-ea"/>
              </a:defRPr>
            </a:lvl2pPr>
            <a:lvl3pPr>
              <a:defRPr sz="1400">
                <a:latin typeface="+mn-lt"/>
                <a:ea typeface="+mj-ea"/>
              </a:defRPr>
            </a:lvl3pPr>
            <a:lvl4pPr>
              <a:defRPr sz="1200">
                <a:latin typeface="+mn-lt"/>
                <a:ea typeface="+mn-ea"/>
              </a:defRPr>
            </a:lvl4pPr>
            <a:lvl5pPr>
              <a:defRPr sz="1200">
                <a:latin typeface="+mn-lt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11" name="タイトル 7"/>
          <p:cNvSpPr>
            <a:spLocks noGrp="1"/>
          </p:cNvSpPr>
          <p:nvPr>
            <p:ph type="title"/>
          </p:nvPr>
        </p:nvSpPr>
        <p:spPr>
          <a:xfrm>
            <a:off x="200471" y="188550"/>
            <a:ext cx="9505055" cy="36005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12" name="テキスト プレースホルダー 12"/>
          <p:cNvSpPr>
            <a:spLocks noGrp="1"/>
          </p:cNvSpPr>
          <p:nvPr>
            <p:ph type="body" sz="quarter" idx="15"/>
          </p:nvPr>
        </p:nvSpPr>
        <p:spPr>
          <a:xfrm>
            <a:off x="200025" y="549275"/>
            <a:ext cx="9505950" cy="35944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377825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 marL="755650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 marL="1143000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 marL="1525587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786306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7"/>
          <p:cNvSpPr>
            <a:spLocks noGrp="1"/>
          </p:cNvSpPr>
          <p:nvPr>
            <p:ph type="title"/>
          </p:nvPr>
        </p:nvSpPr>
        <p:spPr>
          <a:xfrm>
            <a:off x="200471" y="188550"/>
            <a:ext cx="9505055" cy="360050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5" name="テキスト プレースホルダー 12"/>
          <p:cNvSpPr>
            <a:spLocks noGrp="1"/>
          </p:cNvSpPr>
          <p:nvPr>
            <p:ph type="body" sz="quarter" idx="15"/>
          </p:nvPr>
        </p:nvSpPr>
        <p:spPr>
          <a:xfrm>
            <a:off x="200025" y="549275"/>
            <a:ext cx="9505950" cy="719138"/>
          </a:xfr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377825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 marL="755650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 marL="1143000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 marL="1525587" indent="0">
              <a:spcBef>
                <a:spcPts val="0"/>
              </a:spcBef>
              <a:buNone/>
              <a:defRPr sz="20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1984744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プロフィー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3"/>
          <p:cNvGraphicFramePr>
            <a:graphicFrameLocks noGrp="1"/>
          </p:cNvGraphicFramePr>
          <p:nvPr userDrawn="1">
            <p:extLst/>
          </p:nvPr>
        </p:nvGraphicFramePr>
        <p:xfrm>
          <a:off x="200025" y="1340768"/>
          <a:ext cx="9505950" cy="5113213"/>
        </p:xfrm>
        <a:graphic>
          <a:graphicData uri="http://schemas.openxmlformats.org/drawingml/2006/table">
            <a:tbl>
              <a:tblPr/>
              <a:tblGrid>
                <a:gridCol w="4139688"/>
                <a:gridCol w="5366262"/>
              </a:tblGrid>
              <a:tr h="376597">
                <a:tc>
                  <a:txBody>
                    <a:bodyPr/>
                    <a:lstStyle/>
                    <a:p>
                      <a:pPr marL="0" marR="0" lvl="0" indent="0" algn="l" defTabSz="8636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経歴</a:t>
                      </a:r>
                    </a:p>
                  </a:txBody>
                  <a:tcPr marL="152400" marT="95250" marB="95250" anchor="ctr" horzOverflow="overflow">
                    <a:lnL cap="flat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636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主要プロジェクト</a:t>
                      </a:r>
                    </a:p>
                  </a:txBody>
                  <a:tcPr marL="152400" marT="95250" marB="9525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1699486">
                <a:tc>
                  <a:txBody>
                    <a:bodyPr/>
                    <a:lstStyle/>
                    <a:p>
                      <a:pPr marL="0" marR="0" lvl="0" indent="0" algn="just" defTabSz="8636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152400" marT="95250" marB="95250" horzOverflow="overflow">
                    <a:lnL cap="flat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just" defTabSz="8636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152400" marT="95250" marB="9525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597">
                <a:tc>
                  <a:txBody>
                    <a:bodyPr/>
                    <a:lstStyle/>
                    <a:p>
                      <a:pPr marL="0" marR="0" lvl="0" indent="0" algn="l" defTabSz="8636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専門</a:t>
                      </a:r>
                    </a:p>
                  </a:txBody>
                  <a:tcPr marL="152400" marT="95250" marB="95250" anchor="ctr" horzOverflow="overflow">
                    <a:lnL cap="flat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660533">
                <a:tc>
                  <a:txBody>
                    <a:bodyPr/>
                    <a:lstStyle/>
                    <a:p>
                      <a:pPr marL="0" marR="0" lvl="0" indent="0" algn="l" defTabSz="8636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Wingdings" pitchFamily="2" charset="2"/>
                        <a:buChar char="n"/>
                        <a:tabLst/>
                      </a:pPr>
                      <a:endParaRPr kumimoji="1" lang="ja-JP" altLang="ja-JP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152400" marT="95250" marB="95250" horzOverflow="overflow">
                    <a:lnL cap="flat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テキスト プレースホルダ 20"/>
          <p:cNvSpPr>
            <a:spLocks noGrp="1"/>
          </p:cNvSpPr>
          <p:nvPr>
            <p:ph type="body" sz="quarter" idx="14"/>
          </p:nvPr>
        </p:nvSpPr>
        <p:spPr>
          <a:xfrm>
            <a:off x="272480" y="1772816"/>
            <a:ext cx="3960440" cy="1512168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+mn-ea"/>
                <a:ea typeface="+mn-ea"/>
              </a:defRPr>
            </a:lvl1pPr>
            <a:lvl2pPr marL="357188" indent="-177800">
              <a:defRPr sz="900">
                <a:latin typeface="+mn-ea"/>
                <a:ea typeface="+mn-ea"/>
              </a:defRPr>
            </a:lvl2pPr>
            <a:lvl3pPr>
              <a:defRPr sz="1400">
                <a:latin typeface="+mj-ea"/>
                <a:ea typeface="+mj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/>
            </a:lvl5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</p:txBody>
      </p:sp>
      <p:sp>
        <p:nvSpPr>
          <p:cNvPr id="6" name="テキスト プレースホルダ 20"/>
          <p:cNvSpPr>
            <a:spLocks noGrp="1"/>
          </p:cNvSpPr>
          <p:nvPr>
            <p:ph type="body" sz="quarter" idx="15"/>
          </p:nvPr>
        </p:nvSpPr>
        <p:spPr>
          <a:xfrm>
            <a:off x="272480" y="3861048"/>
            <a:ext cx="3960440" cy="2520280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+mn-ea"/>
                <a:ea typeface="+mn-ea"/>
              </a:defRPr>
            </a:lvl1pPr>
            <a:lvl2pPr marL="357188" indent="-177800">
              <a:defRPr sz="900">
                <a:latin typeface="+mn-ea"/>
                <a:ea typeface="+mn-ea"/>
              </a:defRPr>
            </a:lvl2pPr>
            <a:lvl3pPr>
              <a:defRPr sz="1400">
                <a:latin typeface="+mj-ea"/>
                <a:ea typeface="+mj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/>
            </a:lvl5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</p:txBody>
      </p:sp>
      <p:sp>
        <p:nvSpPr>
          <p:cNvPr id="7" name="テキスト プレースホルダ 20"/>
          <p:cNvSpPr>
            <a:spLocks noGrp="1"/>
          </p:cNvSpPr>
          <p:nvPr>
            <p:ph type="body" sz="quarter" idx="16"/>
          </p:nvPr>
        </p:nvSpPr>
        <p:spPr>
          <a:xfrm>
            <a:off x="4448944" y="1772815"/>
            <a:ext cx="5184576" cy="4608513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+mn-ea"/>
                <a:ea typeface="+mn-ea"/>
              </a:defRPr>
            </a:lvl1pPr>
            <a:lvl2pPr marL="357188" indent="-177800">
              <a:defRPr sz="900">
                <a:latin typeface="+mn-ea"/>
                <a:ea typeface="+mn-ea"/>
              </a:defRPr>
            </a:lvl2pPr>
            <a:lvl3pPr>
              <a:defRPr sz="1400">
                <a:latin typeface="+mj-ea"/>
                <a:ea typeface="+mj-ea"/>
              </a:defRPr>
            </a:lvl3pPr>
            <a:lvl4pPr>
              <a:defRPr sz="1200">
                <a:latin typeface="+mn-ea"/>
                <a:ea typeface="+mn-ea"/>
              </a:defRPr>
            </a:lvl4pPr>
            <a:lvl5pPr>
              <a:defRPr sz="1200"/>
            </a:lvl5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6880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NRIロ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>
            <a:grpSpLocks noChangeAspect="1"/>
          </p:cNvGrpSpPr>
          <p:nvPr userDrawn="1"/>
        </p:nvGrpSpPr>
        <p:grpSpPr>
          <a:xfrm>
            <a:off x="2216696" y="1917120"/>
            <a:ext cx="5409096" cy="2592000"/>
            <a:chOff x="539552" y="3284984"/>
            <a:chExt cx="6537211" cy="3132584"/>
          </a:xfrm>
        </p:grpSpPr>
        <p:pic>
          <p:nvPicPr>
            <p:cNvPr id="33" name="Picture 300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98908" y="3959694"/>
              <a:ext cx="4753741" cy="18391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Freeform 290"/>
            <p:cNvSpPr>
              <a:spLocks noChangeAspect="1"/>
            </p:cNvSpPr>
            <p:nvPr userDrawn="1"/>
          </p:nvSpPr>
          <p:spPr bwMode="auto">
            <a:xfrm>
              <a:off x="3112261" y="3291008"/>
              <a:ext cx="397655" cy="1481953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121"/>
                </a:cxn>
                <a:cxn ang="0">
                  <a:pos x="7" y="183"/>
                </a:cxn>
                <a:cxn ang="0">
                  <a:pos x="8" y="246"/>
                </a:cxn>
                <a:cxn ang="0">
                  <a:pos x="8" y="246"/>
                </a:cxn>
                <a:cxn ang="0">
                  <a:pos x="7" y="310"/>
                </a:cxn>
                <a:cxn ang="0">
                  <a:pos x="5" y="372"/>
                </a:cxn>
                <a:cxn ang="0">
                  <a:pos x="0" y="492"/>
                </a:cxn>
                <a:cxn ang="0">
                  <a:pos x="132" y="492"/>
                </a:cxn>
                <a:cxn ang="0">
                  <a:pos x="132" y="492"/>
                </a:cxn>
                <a:cxn ang="0">
                  <a:pos x="127" y="372"/>
                </a:cxn>
                <a:cxn ang="0">
                  <a:pos x="124" y="310"/>
                </a:cxn>
                <a:cxn ang="0">
                  <a:pos x="124" y="246"/>
                </a:cxn>
                <a:cxn ang="0">
                  <a:pos x="124" y="246"/>
                </a:cxn>
                <a:cxn ang="0">
                  <a:pos x="124" y="183"/>
                </a:cxn>
                <a:cxn ang="0">
                  <a:pos x="127" y="121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32" h="492">
                  <a:moveTo>
                    <a:pt x="13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5" y="121"/>
                  </a:lnTo>
                  <a:lnTo>
                    <a:pt x="7" y="183"/>
                  </a:lnTo>
                  <a:lnTo>
                    <a:pt x="8" y="246"/>
                  </a:lnTo>
                  <a:lnTo>
                    <a:pt x="8" y="246"/>
                  </a:lnTo>
                  <a:lnTo>
                    <a:pt x="7" y="310"/>
                  </a:lnTo>
                  <a:lnTo>
                    <a:pt x="5" y="372"/>
                  </a:lnTo>
                  <a:lnTo>
                    <a:pt x="0" y="492"/>
                  </a:lnTo>
                  <a:lnTo>
                    <a:pt x="132" y="492"/>
                  </a:lnTo>
                  <a:lnTo>
                    <a:pt x="132" y="492"/>
                  </a:lnTo>
                  <a:lnTo>
                    <a:pt x="127" y="372"/>
                  </a:lnTo>
                  <a:lnTo>
                    <a:pt x="124" y="310"/>
                  </a:lnTo>
                  <a:lnTo>
                    <a:pt x="124" y="246"/>
                  </a:lnTo>
                  <a:lnTo>
                    <a:pt x="124" y="246"/>
                  </a:lnTo>
                  <a:lnTo>
                    <a:pt x="124" y="183"/>
                  </a:lnTo>
                  <a:lnTo>
                    <a:pt x="127" y="121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5B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5" name="Freeform 291"/>
            <p:cNvSpPr>
              <a:spLocks noChangeAspect="1"/>
            </p:cNvSpPr>
            <p:nvPr userDrawn="1"/>
          </p:nvSpPr>
          <p:spPr bwMode="auto">
            <a:xfrm>
              <a:off x="539552" y="3284984"/>
              <a:ext cx="2536558" cy="1494002"/>
            </a:xfrm>
            <a:custGeom>
              <a:avLst/>
              <a:gdLst/>
              <a:ahLst/>
              <a:cxnLst>
                <a:cxn ang="0">
                  <a:pos x="670" y="265"/>
                </a:cxn>
                <a:cxn ang="0">
                  <a:pos x="719" y="240"/>
                </a:cxn>
                <a:cxn ang="0">
                  <a:pos x="757" y="208"/>
                </a:cxn>
                <a:cxn ang="0">
                  <a:pos x="780" y="168"/>
                </a:cxn>
                <a:cxn ang="0">
                  <a:pos x="786" y="148"/>
                </a:cxn>
                <a:cxn ang="0">
                  <a:pos x="788" y="127"/>
                </a:cxn>
                <a:cxn ang="0">
                  <a:pos x="788" y="115"/>
                </a:cxn>
                <a:cxn ang="0">
                  <a:pos x="784" y="92"/>
                </a:cxn>
                <a:cxn ang="0">
                  <a:pos x="776" y="72"/>
                </a:cxn>
                <a:cxn ang="0">
                  <a:pos x="765" y="54"/>
                </a:cxn>
                <a:cxn ang="0">
                  <a:pos x="757" y="46"/>
                </a:cxn>
                <a:cxn ang="0">
                  <a:pos x="724" y="22"/>
                </a:cxn>
                <a:cxn ang="0">
                  <a:pos x="683" y="8"/>
                </a:cxn>
                <a:cxn ang="0">
                  <a:pos x="637" y="2"/>
                </a:cxn>
                <a:cxn ang="0">
                  <a:pos x="586" y="0"/>
                </a:cxn>
                <a:cxn ang="0">
                  <a:pos x="529" y="2"/>
                </a:cxn>
                <a:cxn ang="0">
                  <a:pos x="413" y="5"/>
                </a:cxn>
                <a:cxn ang="0">
                  <a:pos x="364" y="5"/>
                </a:cxn>
                <a:cxn ang="0">
                  <a:pos x="372" y="167"/>
                </a:cxn>
                <a:cxn ang="0">
                  <a:pos x="373" y="313"/>
                </a:cxn>
                <a:cxn ang="0">
                  <a:pos x="311" y="242"/>
                </a:cxn>
                <a:cxn ang="0">
                  <a:pos x="187" y="86"/>
                </a:cxn>
                <a:cxn ang="0">
                  <a:pos x="0" y="5"/>
                </a:cxn>
                <a:cxn ang="0">
                  <a:pos x="7" y="126"/>
                </a:cxn>
                <a:cxn ang="0">
                  <a:pos x="10" y="251"/>
                </a:cxn>
                <a:cxn ang="0">
                  <a:pos x="8" y="315"/>
                </a:cxn>
                <a:cxn ang="0">
                  <a:pos x="0" y="497"/>
                </a:cxn>
                <a:cxn ang="0">
                  <a:pos x="107" y="497"/>
                </a:cxn>
                <a:cxn ang="0">
                  <a:pos x="97" y="319"/>
                </a:cxn>
                <a:cxn ang="0">
                  <a:pos x="95" y="165"/>
                </a:cxn>
                <a:cxn ang="0">
                  <a:pos x="162" y="242"/>
                </a:cxn>
                <a:cxn ang="0">
                  <a:pos x="299" y="410"/>
                </a:cxn>
                <a:cxn ang="0">
                  <a:pos x="362" y="497"/>
                </a:cxn>
                <a:cxn ang="0">
                  <a:pos x="473" y="497"/>
                </a:cxn>
                <a:cxn ang="0">
                  <a:pos x="467" y="315"/>
                </a:cxn>
                <a:cxn ang="0">
                  <a:pos x="465" y="251"/>
                </a:cxn>
                <a:cxn ang="0">
                  <a:pos x="468" y="68"/>
                </a:cxn>
                <a:cxn ang="0">
                  <a:pos x="502" y="67"/>
                </a:cxn>
                <a:cxn ang="0">
                  <a:pos x="543" y="67"/>
                </a:cxn>
                <a:cxn ang="0">
                  <a:pos x="591" y="72"/>
                </a:cxn>
                <a:cxn ang="0">
                  <a:pos x="618" y="84"/>
                </a:cxn>
                <a:cxn ang="0">
                  <a:pos x="630" y="94"/>
                </a:cxn>
                <a:cxn ang="0">
                  <a:pos x="643" y="113"/>
                </a:cxn>
                <a:cxn ang="0">
                  <a:pos x="649" y="145"/>
                </a:cxn>
                <a:cxn ang="0">
                  <a:pos x="648" y="154"/>
                </a:cxn>
                <a:cxn ang="0">
                  <a:pos x="643" y="175"/>
                </a:cxn>
                <a:cxn ang="0">
                  <a:pos x="634" y="192"/>
                </a:cxn>
                <a:cxn ang="0">
                  <a:pos x="618" y="208"/>
                </a:cxn>
                <a:cxn ang="0">
                  <a:pos x="589" y="227"/>
                </a:cxn>
                <a:cxn ang="0">
                  <a:pos x="542" y="245"/>
                </a:cxn>
                <a:cxn ang="0">
                  <a:pos x="515" y="253"/>
                </a:cxn>
                <a:cxn ang="0">
                  <a:pos x="603" y="370"/>
                </a:cxn>
                <a:cxn ang="0">
                  <a:pos x="689" y="497"/>
                </a:cxn>
                <a:cxn ang="0">
                  <a:pos x="843" y="497"/>
                </a:cxn>
                <a:cxn ang="0">
                  <a:pos x="707" y="318"/>
                </a:cxn>
                <a:cxn ang="0">
                  <a:pos x="670" y="265"/>
                </a:cxn>
              </a:cxnLst>
              <a:rect l="0" t="0" r="r" b="b"/>
              <a:pathLst>
                <a:path w="843" h="497">
                  <a:moveTo>
                    <a:pt x="670" y="265"/>
                  </a:moveTo>
                  <a:lnTo>
                    <a:pt x="670" y="265"/>
                  </a:lnTo>
                  <a:lnTo>
                    <a:pt x="697" y="254"/>
                  </a:lnTo>
                  <a:lnTo>
                    <a:pt x="719" y="240"/>
                  </a:lnTo>
                  <a:lnTo>
                    <a:pt x="740" y="226"/>
                  </a:lnTo>
                  <a:lnTo>
                    <a:pt x="757" y="208"/>
                  </a:lnTo>
                  <a:lnTo>
                    <a:pt x="770" y="189"/>
                  </a:lnTo>
                  <a:lnTo>
                    <a:pt x="780" y="168"/>
                  </a:lnTo>
                  <a:lnTo>
                    <a:pt x="784" y="159"/>
                  </a:lnTo>
                  <a:lnTo>
                    <a:pt x="786" y="148"/>
                  </a:lnTo>
                  <a:lnTo>
                    <a:pt x="788" y="138"/>
                  </a:lnTo>
                  <a:lnTo>
                    <a:pt x="788" y="127"/>
                  </a:lnTo>
                  <a:lnTo>
                    <a:pt x="788" y="127"/>
                  </a:lnTo>
                  <a:lnTo>
                    <a:pt x="788" y="115"/>
                  </a:lnTo>
                  <a:lnTo>
                    <a:pt x="786" y="103"/>
                  </a:lnTo>
                  <a:lnTo>
                    <a:pt x="784" y="92"/>
                  </a:lnTo>
                  <a:lnTo>
                    <a:pt x="781" y="81"/>
                  </a:lnTo>
                  <a:lnTo>
                    <a:pt x="776" y="72"/>
                  </a:lnTo>
                  <a:lnTo>
                    <a:pt x="770" y="62"/>
                  </a:lnTo>
                  <a:lnTo>
                    <a:pt x="765" y="54"/>
                  </a:lnTo>
                  <a:lnTo>
                    <a:pt x="757" y="46"/>
                  </a:lnTo>
                  <a:lnTo>
                    <a:pt x="757" y="46"/>
                  </a:lnTo>
                  <a:lnTo>
                    <a:pt x="742" y="32"/>
                  </a:lnTo>
                  <a:lnTo>
                    <a:pt x="724" y="22"/>
                  </a:lnTo>
                  <a:lnTo>
                    <a:pt x="705" y="14"/>
                  </a:lnTo>
                  <a:lnTo>
                    <a:pt x="683" y="8"/>
                  </a:lnTo>
                  <a:lnTo>
                    <a:pt x="661" y="5"/>
                  </a:lnTo>
                  <a:lnTo>
                    <a:pt x="637" y="2"/>
                  </a:lnTo>
                  <a:lnTo>
                    <a:pt x="611" y="2"/>
                  </a:lnTo>
                  <a:lnTo>
                    <a:pt x="586" y="0"/>
                  </a:lnTo>
                  <a:lnTo>
                    <a:pt x="586" y="0"/>
                  </a:lnTo>
                  <a:lnTo>
                    <a:pt x="529" y="2"/>
                  </a:lnTo>
                  <a:lnTo>
                    <a:pt x="470" y="3"/>
                  </a:lnTo>
                  <a:lnTo>
                    <a:pt x="413" y="5"/>
                  </a:lnTo>
                  <a:lnTo>
                    <a:pt x="364" y="5"/>
                  </a:lnTo>
                  <a:lnTo>
                    <a:pt x="364" y="5"/>
                  </a:lnTo>
                  <a:lnTo>
                    <a:pt x="368" y="86"/>
                  </a:lnTo>
                  <a:lnTo>
                    <a:pt x="372" y="167"/>
                  </a:lnTo>
                  <a:lnTo>
                    <a:pt x="373" y="243"/>
                  </a:lnTo>
                  <a:lnTo>
                    <a:pt x="373" y="313"/>
                  </a:lnTo>
                  <a:lnTo>
                    <a:pt x="373" y="313"/>
                  </a:lnTo>
                  <a:lnTo>
                    <a:pt x="311" y="242"/>
                  </a:lnTo>
                  <a:lnTo>
                    <a:pt x="249" y="165"/>
                  </a:lnTo>
                  <a:lnTo>
                    <a:pt x="187" y="86"/>
                  </a:lnTo>
                  <a:lnTo>
                    <a:pt x="129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7" y="126"/>
                  </a:lnTo>
                  <a:lnTo>
                    <a:pt x="8" y="188"/>
                  </a:lnTo>
                  <a:lnTo>
                    <a:pt x="10" y="251"/>
                  </a:lnTo>
                  <a:lnTo>
                    <a:pt x="10" y="251"/>
                  </a:lnTo>
                  <a:lnTo>
                    <a:pt x="8" y="315"/>
                  </a:lnTo>
                  <a:lnTo>
                    <a:pt x="7" y="377"/>
                  </a:lnTo>
                  <a:lnTo>
                    <a:pt x="0" y="497"/>
                  </a:lnTo>
                  <a:lnTo>
                    <a:pt x="107" y="497"/>
                  </a:lnTo>
                  <a:lnTo>
                    <a:pt x="107" y="497"/>
                  </a:lnTo>
                  <a:lnTo>
                    <a:pt x="100" y="408"/>
                  </a:lnTo>
                  <a:lnTo>
                    <a:pt x="97" y="319"/>
                  </a:lnTo>
                  <a:lnTo>
                    <a:pt x="95" y="238"/>
                  </a:lnTo>
                  <a:lnTo>
                    <a:pt x="95" y="165"/>
                  </a:lnTo>
                  <a:lnTo>
                    <a:pt x="95" y="165"/>
                  </a:lnTo>
                  <a:lnTo>
                    <a:pt x="162" y="242"/>
                  </a:lnTo>
                  <a:lnTo>
                    <a:pt x="230" y="324"/>
                  </a:lnTo>
                  <a:lnTo>
                    <a:pt x="299" y="410"/>
                  </a:lnTo>
                  <a:lnTo>
                    <a:pt x="330" y="454"/>
                  </a:lnTo>
                  <a:lnTo>
                    <a:pt x="362" y="497"/>
                  </a:lnTo>
                  <a:lnTo>
                    <a:pt x="473" y="497"/>
                  </a:lnTo>
                  <a:lnTo>
                    <a:pt x="473" y="497"/>
                  </a:lnTo>
                  <a:lnTo>
                    <a:pt x="468" y="377"/>
                  </a:lnTo>
                  <a:lnTo>
                    <a:pt x="467" y="315"/>
                  </a:lnTo>
                  <a:lnTo>
                    <a:pt x="465" y="251"/>
                  </a:lnTo>
                  <a:lnTo>
                    <a:pt x="465" y="251"/>
                  </a:lnTo>
                  <a:lnTo>
                    <a:pt x="465" y="159"/>
                  </a:lnTo>
                  <a:lnTo>
                    <a:pt x="468" y="68"/>
                  </a:lnTo>
                  <a:lnTo>
                    <a:pt x="468" y="68"/>
                  </a:lnTo>
                  <a:lnTo>
                    <a:pt x="502" y="67"/>
                  </a:lnTo>
                  <a:lnTo>
                    <a:pt x="543" y="67"/>
                  </a:lnTo>
                  <a:lnTo>
                    <a:pt x="543" y="67"/>
                  </a:lnTo>
                  <a:lnTo>
                    <a:pt x="568" y="68"/>
                  </a:lnTo>
                  <a:lnTo>
                    <a:pt x="591" y="72"/>
                  </a:lnTo>
                  <a:lnTo>
                    <a:pt x="610" y="80"/>
                  </a:lnTo>
                  <a:lnTo>
                    <a:pt x="618" y="84"/>
                  </a:lnTo>
                  <a:lnTo>
                    <a:pt x="624" y="89"/>
                  </a:lnTo>
                  <a:lnTo>
                    <a:pt x="630" y="94"/>
                  </a:lnTo>
                  <a:lnTo>
                    <a:pt x="635" y="100"/>
                  </a:lnTo>
                  <a:lnTo>
                    <a:pt x="643" y="113"/>
                  </a:lnTo>
                  <a:lnTo>
                    <a:pt x="648" y="127"/>
                  </a:lnTo>
                  <a:lnTo>
                    <a:pt x="649" y="145"/>
                  </a:lnTo>
                  <a:lnTo>
                    <a:pt x="649" y="145"/>
                  </a:lnTo>
                  <a:lnTo>
                    <a:pt x="648" y="154"/>
                  </a:lnTo>
                  <a:lnTo>
                    <a:pt x="646" y="165"/>
                  </a:lnTo>
                  <a:lnTo>
                    <a:pt x="643" y="175"/>
                  </a:lnTo>
                  <a:lnTo>
                    <a:pt x="638" y="184"/>
                  </a:lnTo>
                  <a:lnTo>
                    <a:pt x="634" y="192"/>
                  </a:lnTo>
                  <a:lnTo>
                    <a:pt x="626" y="200"/>
                  </a:lnTo>
                  <a:lnTo>
                    <a:pt x="618" y="208"/>
                  </a:lnTo>
                  <a:lnTo>
                    <a:pt x="610" y="215"/>
                  </a:lnTo>
                  <a:lnTo>
                    <a:pt x="589" y="227"/>
                  </a:lnTo>
                  <a:lnTo>
                    <a:pt x="567" y="237"/>
                  </a:lnTo>
                  <a:lnTo>
                    <a:pt x="542" y="245"/>
                  </a:lnTo>
                  <a:lnTo>
                    <a:pt x="515" y="253"/>
                  </a:lnTo>
                  <a:lnTo>
                    <a:pt x="515" y="253"/>
                  </a:lnTo>
                  <a:lnTo>
                    <a:pt x="557" y="308"/>
                  </a:lnTo>
                  <a:lnTo>
                    <a:pt x="603" y="370"/>
                  </a:lnTo>
                  <a:lnTo>
                    <a:pt x="648" y="435"/>
                  </a:lnTo>
                  <a:lnTo>
                    <a:pt x="689" y="497"/>
                  </a:lnTo>
                  <a:lnTo>
                    <a:pt x="843" y="497"/>
                  </a:lnTo>
                  <a:lnTo>
                    <a:pt x="843" y="497"/>
                  </a:lnTo>
                  <a:lnTo>
                    <a:pt x="748" y="375"/>
                  </a:lnTo>
                  <a:lnTo>
                    <a:pt x="707" y="318"/>
                  </a:lnTo>
                  <a:lnTo>
                    <a:pt x="670" y="265"/>
                  </a:lnTo>
                  <a:lnTo>
                    <a:pt x="670" y="265"/>
                  </a:lnTo>
                  <a:close/>
                </a:path>
              </a:pathLst>
            </a:custGeom>
            <a:solidFill>
              <a:srgbClr val="005BA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6" name="Freeform 292"/>
            <p:cNvSpPr>
              <a:spLocks noChangeAspect="1"/>
            </p:cNvSpPr>
            <p:nvPr userDrawn="1"/>
          </p:nvSpPr>
          <p:spPr bwMode="auto">
            <a:xfrm>
              <a:off x="3967822" y="4507897"/>
              <a:ext cx="518157" cy="692783"/>
            </a:xfrm>
            <a:custGeom>
              <a:avLst/>
              <a:gdLst/>
              <a:ahLst/>
              <a:cxnLst>
                <a:cxn ang="0">
                  <a:pos x="103" y="114"/>
                </a:cxn>
                <a:cxn ang="0">
                  <a:pos x="171" y="114"/>
                </a:cxn>
                <a:cxn ang="0">
                  <a:pos x="171" y="97"/>
                </a:cxn>
                <a:cxn ang="0">
                  <a:pos x="97" y="97"/>
                </a:cxn>
                <a:cxn ang="0">
                  <a:pos x="97" y="54"/>
                </a:cxn>
                <a:cxn ang="0">
                  <a:pos x="159" y="54"/>
                </a:cxn>
                <a:cxn ang="0">
                  <a:pos x="159" y="36"/>
                </a:cxn>
                <a:cxn ang="0">
                  <a:pos x="97" y="36"/>
                </a:cxn>
                <a:cxn ang="0">
                  <a:pos x="97" y="0"/>
                </a:cxn>
                <a:cxn ang="0">
                  <a:pos x="76" y="0"/>
                </a:cxn>
                <a:cxn ang="0">
                  <a:pos x="76" y="36"/>
                </a:cxn>
                <a:cxn ang="0">
                  <a:pos x="14" y="36"/>
                </a:cxn>
                <a:cxn ang="0">
                  <a:pos x="14" y="54"/>
                </a:cxn>
                <a:cxn ang="0">
                  <a:pos x="76" y="54"/>
                </a:cxn>
                <a:cxn ang="0">
                  <a:pos x="76" y="97"/>
                </a:cxn>
                <a:cxn ang="0">
                  <a:pos x="3" y="97"/>
                </a:cxn>
                <a:cxn ang="0">
                  <a:pos x="3" y="114"/>
                </a:cxn>
                <a:cxn ang="0">
                  <a:pos x="70" y="114"/>
                </a:cxn>
                <a:cxn ang="0">
                  <a:pos x="70" y="114"/>
                </a:cxn>
                <a:cxn ang="0">
                  <a:pos x="54" y="135"/>
                </a:cxn>
                <a:cxn ang="0">
                  <a:pos x="38" y="155"/>
                </a:cxn>
                <a:cxn ang="0">
                  <a:pos x="19" y="174"/>
                </a:cxn>
                <a:cxn ang="0">
                  <a:pos x="0" y="192"/>
                </a:cxn>
                <a:cxn ang="0">
                  <a:pos x="11" y="208"/>
                </a:cxn>
                <a:cxn ang="0">
                  <a:pos x="11" y="208"/>
                </a:cxn>
                <a:cxn ang="0">
                  <a:pos x="29" y="192"/>
                </a:cxn>
                <a:cxn ang="0">
                  <a:pos x="46" y="173"/>
                </a:cxn>
                <a:cxn ang="0">
                  <a:pos x="62" y="154"/>
                </a:cxn>
                <a:cxn ang="0">
                  <a:pos x="76" y="133"/>
                </a:cxn>
                <a:cxn ang="0">
                  <a:pos x="76" y="228"/>
                </a:cxn>
                <a:cxn ang="0">
                  <a:pos x="97" y="228"/>
                </a:cxn>
                <a:cxn ang="0">
                  <a:pos x="97" y="133"/>
                </a:cxn>
                <a:cxn ang="0">
                  <a:pos x="97" y="133"/>
                </a:cxn>
                <a:cxn ang="0">
                  <a:pos x="111" y="154"/>
                </a:cxn>
                <a:cxn ang="0">
                  <a:pos x="127" y="173"/>
                </a:cxn>
                <a:cxn ang="0">
                  <a:pos x="144" y="192"/>
                </a:cxn>
                <a:cxn ang="0">
                  <a:pos x="162" y="208"/>
                </a:cxn>
                <a:cxn ang="0">
                  <a:pos x="173" y="192"/>
                </a:cxn>
                <a:cxn ang="0">
                  <a:pos x="173" y="192"/>
                </a:cxn>
                <a:cxn ang="0">
                  <a:pos x="154" y="174"/>
                </a:cxn>
                <a:cxn ang="0">
                  <a:pos x="136" y="155"/>
                </a:cxn>
                <a:cxn ang="0">
                  <a:pos x="119" y="135"/>
                </a:cxn>
                <a:cxn ang="0">
                  <a:pos x="103" y="114"/>
                </a:cxn>
                <a:cxn ang="0">
                  <a:pos x="103" y="114"/>
                </a:cxn>
              </a:cxnLst>
              <a:rect l="0" t="0" r="r" b="b"/>
              <a:pathLst>
                <a:path w="173" h="228">
                  <a:moveTo>
                    <a:pt x="103" y="114"/>
                  </a:moveTo>
                  <a:lnTo>
                    <a:pt x="171" y="114"/>
                  </a:lnTo>
                  <a:lnTo>
                    <a:pt x="171" y="97"/>
                  </a:lnTo>
                  <a:lnTo>
                    <a:pt x="97" y="97"/>
                  </a:lnTo>
                  <a:lnTo>
                    <a:pt x="97" y="54"/>
                  </a:lnTo>
                  <a:lnTo>
                    <a:pt x="159" y="54"/>
                  </a:lnTo>
                  <a:lnTo>
                    <a:pt x="159" y="36"/>
                  </a:lnTo>
                  <a:lnTo>
                    <a:pt x="97" y="36"/>
                  </a:lnTo>
                  <a:lnTo>
                    <a:pt x="97" y="0"/>
                  </a:lnTo>
                  <a:lnTo>
                    <a:pt x="76" y="0"/>
                  </a:lnTo>
                  <a:lnTo>
                    <a:pt x="76" y="36"/>
                  </a:lnTo>
                  <a:lnTo>
                    <a:pt x="14" y="36"/>
                  </a:lnTo>
                  <a:lnTo>
                    <a:pt x="14" y="54"/>
                  </a:lnTo>
                  <a:lnTo>
                    <a:pt x="76" y="54"/>
                  </a:lnTo>
                  <a:lnTo>
                    <a:pt x="76" y="97"/>
                  </a:lnTo>
                  <a:lnTo>
                    <a:pt x="3" y="97"/>
                  </a:lnTo>
                  <a:lnTo>
                    <a:pt x="3" y="114"/>
                  </a:lnTo>
                  <a:lnTo>
                    <a:pt x="70" y="114"/>
                  </a:lnTo>
                  <a:lnTo>
                    <a:pt x="70" y="114"/>
                  </a:lnTo>
                  <a:lnTo>
                    <a:pt x="54" y="135"/>
                  </a:lnTo>
                  <a:lnTo>
                    <a:pt x="38" y="155"/>
                  </a:lnTo>
                  <a:lnTo>
                    <a:pt x="19" y="174"/>
                  </a:lnTo>
                  <a:lnTo>
                    <a:pt x="0" y="192"/>
                  </a:lnTo>
                  <a:lnTo>
                    <a:pt x="11" y="208"/>
                  </a:lnTo>
                  <a:lnTo>
                    <a:pt x="11" y="208"/>
                  </a:lnTo>
                  <a:lnTo>
                    <a:pt x="29" y="192"/>
                  </a:lnTo>
                  <a:lnTo>
                    <a:pt x="46" y="173"/>
                  </a:lnTo>
                  <a:lnTo>
                    <a:pt x="62" y="154"/>
                  </a:lnTo>
                  <a:lnTo>
                    <a:pt x="76" y="133"/>
                  </a:lnTo>
                  <a:lnTo>
                    <a:pt x="76" y="228"/>
                  </a:lnTo>
                  <a:lnTo>
                    <a:pt x="97" y="228"/>
                  </a:lnTo>
                  <a:lnTo>
                    <a:pt x="97" y="133"/>
                  </a:lnTo>
                  <a:lnTo>
                    <a:pt x="97" y="133"/>
                  </a:lnTo>
                  <a:lnTo>
                    <a:pt x="111" y="154"/>
                  </a:lnTo>
                  <a:lnTo>
                    <a:pt x="127" y="173"/>
                  </a:lnTo>
                  <a:lnTo>
                    <a:pt x="144" y="192"/>
                  </a:lnTo>
                  <a:lnTo>
                    <a:pt x="162" y="208"/>
                  </a:lnTo>
                  <a:lnTo>
                    <a:pt x="173" y="192"/>
                  </a:lnTo>
                  <a:lnTo>
                    <a:pt x="173" y="192"/>
                  </a:lnTo>
                  <a:lnTo>
                    <a:pt x="154" y="174"/>
                  </a:lnTo>
                  <a:lnTo>
                    <a:pt x="136" y="155"/>
                  </a:lnTo>
                  <a:lnTo>
                    <a:pt x="119" y="135"/>
                  </a:lnTo>
                  <a:lnTo>
                    <a:pt x="103" y="114"/>
                  </a:lnTo>
                  <a:lnTo>
                    <a:pt x="103" y="1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7" name="Freeform 293"/>
            <p:cNvSpPr>
              <a:spLocks noChangeAspect="1"/>
            </p:cNvSpPr>
            <p:nvPr userDrawn="1"/>
          </p:nvSpPr>
          <p:spPr bwMode="auto">
            <a:xfrm>
              <a:off x="4630581" y="4507897"/>
              <a:ext cx="536232" cy="692783"/>
            </a:xfrm>
            <a:custGeom>
              <a:avLst/>
              <a:gdLst/>
              <a:ahLst/>
              <a:cxnLst>
                <a:cxn ang="0">
                  <a:pos x="108" y="125"/>
                </a:cxn>
                <a:cxn ang="0">
                  <a:pos x="172" y="125"/>
                </a:cxn>
                <a:cxn ang="0">
                  <a:pos x="172" y="108"/>
                </a:cxn>
                <a:cxn ang="0">
                  <a:pos x="143" y="108"/>
                </a:cxn>
                <a:cxn ang="0">
                  <a:pos x="143" y="63"/>
                </a:cxn>
                <a:cxn ang="0">
                  <a:pos x="124" y="63"/>
                </a:cxn>
                <a:cxn ang="0">
                  <a:pos x="124" y="108"/>
                </a:cxn>
                <a:cxn ang="0">
                  <a:pos x="97" y="108"/>
                </a:cxn>
                <a:cxn ang="0">
                  <a:pos x="97" y="46"/>
                </a:cxn>
                <a:cxn ang="0">
                  <a:pos x="164" y="46"/>
                </a:cxn>
                <a:cxn ang="0">
                  <a:pos x="164" y="30"/>
                </a:cxn>
                <a:cxn ang="0">
                  <a:pos x="97" y="30"/>
                </a:cxn>
                <a:cxn ang="0">
                  <a:pos x="97" y="0"/>
                </a:cxn>
                <a:cxn ang="0">
                  <a:pos x="78" y="0"/>
                </a:cxn>
                <a:cxn ang="0">
                  <a:pos x="78" y="30"/>
                </a:cxn>
                <a:cxn ang="0">
                  <a:pos x="12" y="30"/>
                </a:cxn>
                <a:cxn ang="0">
                  <a:pos x="12" y="46"/>
                </a:cxn>
                <a:cxn ang="0">
                  <a:pos x="78" y="46"/>
                </a:cxn>
                <a:cxn ang="0">
                  <a:pos x="78" y="108"/>
                </a:cxn>
                <a:cxn ang="0">
                  <a:pos x="50" y="108"/>
                </a:cxn>
                <a:cxn ang="0">
                  <a:pos x="50" y="63"/>
                </a:cxn>
                <a:cxn ang="0">
                  <a:pos x="32" y="63"/>
                </a:cxn>
                <a:cxn ang="0">
                  <a:pos x="32" y="108"/>
                </a:cxn>
                <a:cxn ang="0">
                  <a:pos x="4" y="108"/>
                </a:cxn>
                <a:cxn ang="0">
                  <a:pos x="4" y="125"/>
                </a:cxn>
                <a:cxn ang="0">
                  <a:pos x="67" y="125"/>
                </a:cxn>
                <a:cxn ang="0">
                  <a:pos x="67" y="125"/>
                </a:cxn>
                <a:cxn ang="0">
                  <a:pos x="51" y="144"/>
                </a:cxn>
                <a:cxn ang="0">
                  <a:pos x="35" y="162"/>
                </a:cxn>
                <a:cxn ang="0">
                  <a:pos x="18" y="179"/>
                </a:cxn>
                <a:cxn ang="0">
                  <a:pos x="0" y="195"/>
                </a:cxn>
                <a:cxn ang="0">
                  <a:pos x="12" y="211"/>
                </a:cxn>
                <a:cxn ang="0">
                  <a:pos x="12" y="211"/>
                </a:cxn>
                <a:cxn ang="0">
                  <a:pos x="29" y="195"/>
                </a:cxn>
                <a:cxn ang="0">
                  <a:pos x="46" y="176"/>
                </a:cxn>
                <a:cxn ang="0">
                  <a:pos x="64" y="157"/>
                </a:cxn>
                <a:cxn ang="0">
                  <a:pos x="78" y="138"/>
                </a:cxn>
                <a:cxn ang="0">
                  <a:pos x="78" y="228"/>
                </a:cxn>
                <a:cxn ang="0">
                  <a:pos x="97" y="228"/>
                </a:cxn>
                <a:cxn ang="0">
                  <a:pos x="97" y="138"/>
                </a:cxn>
                <a:cxn ang="0">
                  <a:pos x="97" y="138"/>
                </a:cxn>
                <a:cxn ang="0">
                  <a:pos x="112" y="157"/>
                </a:cxn>
                <a:cxn ang="0">
                  <a:pos x="129" y="176"/>
                </a:cxn>
                <a:cxn ang="0">
                  <a:pos x="147" y="195"/>
                </a:cxn>
                <a:cxn ang="0">
                  <a:pos x="164" y="211"/>
                </a:cxn>
                <a:cxn ang="0">
                  <a:pos x="175" y="195"/>
                </a:cxn>
                <a:cxn ang="0">
                  <a:pos x="175" y="195"/>
                </a:cxn>
                <a:cxn ang="0">
                  <a:pos x="158" y="179"/>
                </a:cxn>
                <a:cxn ang="0">
                  <a:pos x="140" y="162"/>
                </a:cxn>
                <a:cxn ang="0">
                  <a:pos x="124" y="144"/>
                </a:cxn>
                <a:cxn ang="0">
                  <a:pos x="108" y="125"/>
                </a:cxn>
                <a:cxn ang="0">
                  <a:pos x="108" y="125"/>
                </a:cxn>
              </a:cxnLst>
              <a:rect l="0" t="0" r="r" b="b"/>
              <a:pathLst>
                <a:path w="175" h="228">
                  <a:moveTo>
                    <a:pt x="108" y="125"/>
                  </a:moveTo>
                  <a:lnTo>
                    <a:pt x="172" y="125"/>
                  </a:lnTo>
                  <a:lnTo>
                    <a:pt x="172" y="108"/>
                  </a:lnTo>
                  <a:lnTo>
                    <a:pt x="143" y="108"/>
                  </a:lnTo>
                  <a:lnTo>
                    <a:pt x="143" y="63"/>
                  </a:lnTo>
                  <a:lnTo>
                    <a:pt x="124" y="63"/>
                  </a:lnTo>
                  <a:lnTo>
                    <a:pt x="124" y="108"/>
                  </a:lnTo>
                  <a:lnTo>
                    <a:pt x="97" y="108"/>
                  </a:lnTo>
                  <a:lnTo>
                    <a:pt x="97" y="46"/>
                  </a:lnTo>
                  <a:lnTo>
                    <a:pt x="164" y="46"/>
                  </a:lnTo>
                  <a:lnTo>
                    <a:pt x="164" y="30"/>
                  </a:lnTo>
                  <a:lnTo>
                    <a:pt x="97" y="30"/>
                  </a:lnTo>
                  <a:lnTo>
                    <a:pt x="97" y="0"/>
                  </a:lnTo>
                  <a:lnTo>
                    <a:pt x="78" y="0"/>
                  </a:lnTo>
                  <a:lnTo>
                    <a:pt x="78" y="30"/>
                  </a:lnTo>
                  <a:lnTo>
                    <a:pt x="12" y="30"/>
                  </a:lnTo>
                  <a:lnTo>
                    <a:pt x="12" y="46"/>
                  </a:lnTo>
                  <a:lnTo>
                    <a:pt x="78" y="46"/>
                  </a:lnTo>
                  <a:lnTo>
                    <a:pt x="78" y="108"/>
                  </a:lnTo>
                  <a:lnTo>
                    <a:pt x="50" y="108"/>
                  </a:lnTo>
                  <a:lnTo>
                    <a:pt x="50" y="63"/>
                  </a:lnTo>
                  <a:lnTo>
                    <a:pt x="32" y="63"/>
                  </a:lnTo>
                  <a:lnTo>
                    <a:pt x="32" y="108"/>
                  </a:lnTo>
                  <a:lnTo>
                    <a:pt x="4" y="108"/>
                  </a:lnTo>
                  <a:lnTo>
                    <a:pt x="4" y="125"/>
                  </a:lnTo>
                  <a:lnTo>
                    <a:pt x="67" y="125"/>
                  </a:lnTo>
                  <a:lnTo>
                    <a:pt x="67" y="125"/>
                  </a:lnTo>
                  <a:lnTo>
                    <a:pt x="51" y="144"/>
                  </a:lnTo>
                  <a:lnTo>
                    <a:pt x="35" y="162"/>
                  </a:lnTo>
                  <a:lnTo>
                    <a:pt x="18" y="179"/>
                  </a:lnTo>
                  <a:lnTo>
                    <a:pt x="0" y="195"/>
                  </a:lnTo>
                  <a:lnTo>
                    <a:pt x="12" y="211"/>
                  </a:lnTo>
                  <a:lnTo>
                    <a:pt x="12" y="211"/>
                  </a:lnTo>
                  <a:lnTo>
                    <a:pt x="29" y="195"/>
                  </a:lnTo>
                  <a:lnTo>
                    <a:pt x="46" y="176"/>
                  </a:lnTo>
                  <a:lnTo>
                    <a:pt x="64" y="157"/>
                  </a:lnTo>
                  <a:lnTo>
                    <a:pt x="78" y="138"/>
                  </a:lnTo>
                  <a:lnTo>
                    <a:pt x="78" y="228"/>
                  </a:lnTo>
                  <a:lnTo>
                    <a:pt x="97" y="228"/>
                  </a:lnTo>
                  <a:lnTo>
                    <a:pt x="97" y="138"/>
                  </a:lnTo>
                  <a:lnTo>
                    <a:pt x="97" y="138"/>
                  </a:lnTo>
                  <a:lnTo>
                    <a:pt x="112" y="157"/>
                  </a:lnTo>
                  <a:lnTo>
                    <a:pt x="129" y="176"/>
                  </a:lnTo>
                  <a:lnTo>
                    <a:pt x="147" y="195"/>
                  </a:lnTo>
                  <a:lnTo>
                    <a:pt x="164" y="211"/>
                  </a:lnTo>
                  <a:lnTo>
                    <a:pt x="175" y="195"/>
                  </a:lnTo>
                  <a:lnTo>
                    <a:pt x="175" y="195"/>
                  </a:lnTo>
                  <a:lnTo>
                    <a:pt x="158" y="179"/>
                  </a:lnTo>
                  <a:lnTo>
                    <a:pt x="140" y="162"/>
                  </a:lnTo>
                  <a:lnTo>
                    <a:pt x="124" y="144"/>
                  </a:lnTo>
                  <a:lnTo>
                    <a:pt x="108" y="125"/>
                  </a:lnTo>
                  <a:lnTo>
                    <a:pt x="108" y="1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8" name="Rectangle 294"/>
            <p:cNvSpPr>
              <a:spLocks noChangeAspect="1" noChangeArrowheads="1"/>
            </p:cNvSpPr>
            <p:nvPr userDrawn="1"/>
          </p:nvSpPr>
          <p:spPr bwMode="auto">
            <a:xfrm>
              <a:off x="5636769" y="4580187"/>
              <a:ext cx="66276" cy="40964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9" name="Freeform 295"/>
            <p:cNvSpPr>
              <a:spLocks noChangeAspect="1"/>
            </p:cNvSpPr>
            <p:nvPr userDrawn="1"/>
          </p:nvSpPr>
          <p:spPr bwMode="auto">
            <a:xfrm>
              <a:off x="5293340" y="4531993"/>
              <a:ext cx="313304" cy="198799"/>
            </a:xfrm>
            <a:custGeom>
              <a:avLst/>
              <a:gdLst/>
              <a:ahLst/>
              <a:cxnLst>
                <a:cxn ang="0">
                  <a:pos x="70" y="8"/>
                </a:cxn>
                <a:cxn ang="0">
                  <a:pos x="70" y="8"/>
                </a:cxn>
                <a:cxn ang="0">
                  <a:pos x="65" y="2"/>
                </a:cxn>
                <a:cxn ang="0">
                  <a:pos x="62" y="0"/>
                </a:cxn>
                <a:cxn ang="0">
                  <a:pos x="57" y="0"/>
                </a:cxn>
                <a:cxn ang="0">
                  <a:pos x="57" y="0"/>
                </a:cxn>
                <a:cxn ang="0">
                  <a:pos x="54" y="0"/>
                </a:cxn>
                <a:cxn ang="0">
                  <a:pos x="49" y="3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24" y="30"/>
                </a:cxn>
                <a:cxn ang="0">
                  <a:pos x="0" y="51"/>
                </a:cxn>
                <a:cxn ang="0">
                  <a:pos x="9" y="67"/>
                </a:cxn>
                <a:cxn ang="0">
                  <a:pos x="9" y="67"/>
                </a:cxn>
                <a:cxn ang="0">
                  <a:pos x="35" y="43"/>
                </a:cxn>
                <a:cxn ang="0">
                  <a:pos x="57" y="17"/>
                </a:cxn>
                <a:cxn ang="0">
                  <a:pos x="57" y="17"/>
                </a:cxn>
                <a:cxn ang="0">
                  <a:pos x="74" y="35"/>
                </a:cxn>
                <a:cxn ang="0">
                  <a:pos x="97" y="56"/>
                </a:cxn>
                <a:cxn ang="0">
                  <a:pos x="106" y="41"/>
                </a:cxn>
                <a:cxn ang="0">
                  <a:pos x="106" y="41"/>
                </a:cxn>
                <a:cxn ang="0">
                  <a:pos x="89" y="25"/>
                </a:cxn>
                <a:cxn ang="0">
                  <a:pos x="70" y="8"/>
                </a:cxn>
                <a:cxn ang="0">
                  <a:pos x="70" y="8"/>
                </a:cxn>
              </a:cxnLst>
              <a:rect l="0" t="0" r="r" b="b"/>
              <a:pathLst>
                <a:path w="106" h="67">
                  <a:moveTo>
                    <a:pt x="70" y="8"/>
                  </a:moveTo>
                  <a:lnTo>
                    <a:pt x="70" y="8"/>
                  </a:lnTo>
                  <a:lnTo>
                    <a:pt x="65" y="2"/>
                  </a:lnTo>
                  <a:lnTo>
                    <a:pt x="62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54" y="0"/>
                  </a:lnTo>
                  <a:lnTo>
                    <a:pt x="49" y="3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24" y="30"/>
                  </a:lnTo>
                  <a:lnTo>
                    <a:pt x="0" y="51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35" y="43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74" y="35"/>
                  </a:lnTo>
                  <a:lnTo>
                    <a:pt x="97" y="56"/>
                  </a:lnTo>
                  <a:lnTo>
                    <a:pt x="106" y="41"/>
                  </a:lnTo>
                  <a:lnTo>
                    <a:pt x="106" y="41"/>
                  </a:lnTo>
                  <a:lnTo>
                    <a:pt x="89" y="25"/>
                  </a:lnTo>
                  <a:lnTo>
                    <a:pt x="70" y="8"/>
                  </a:lnTo>
                  <a:lnTo>
                    <a:pt x="7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0" name="Freeform 296"/>
            <p:cNvSpPr>
              <a:spLocks noChangeAspect="1"/>
            </p:cNvSpPr>
            <p:nvPr userDrawn="1"/>
          </p:nvSpPr>
          <p:spPr bwMode="auto">
            <a:xfrm>
              <a:off x="5684970" y="4538018"/>
              <a:ext cx="132552" cy="632541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3" y="189"/>
                </a:cxn>
                <a:cxn ang="0">
                  <a:pos x="23" y="189"/>
                </a:cxn>
                <a:cxn ang="0">
                  <a:pos x="21" y="194"/>
                </a:cxn>
                <a:cxn ang="0">
                  <a:pos x="19" y="196"/>
                </a:cxn>
                <a:cxn ang="0">
                  <a:pos x="16" y="196"/>
                </a:cxn>
                <a:cxn ang="0">
                  <a:pos x="0" y="196"/>
                </a:cxn>
                <a:cxn ang="0">
                  <a:pos x="0" y="213"/>
                </a:cxn>
                <a:cxn ang="0">
                  <a:pos x="23" y="213"/>
                </a:cxn>
                <a:cxn ang="0">
                  <a:pos x="23" y="213"/>
                </a:cxn>
                <a:cxn ang="0">
                  <a:pos x="30" y="213"/>
                </a:cxn>
                <a:cxn ang="0">
                  <a:pos x="37" y="208"/>
                </a:cxn>
                <a:cxn ang="0">
                  <a:pos x="40" y="202"/>
                </a:cxn>
                <a:cxn ang="0">
                  <a:pos x="42" y="194"/>
                </a:cxn>
                <a:cxn ang="0">
                  <a:pos x="42" y="0"/>
                </a:cxn>
                <a:cxn ang="0">
                  <a:pos x="23" y="0"/>
                </a:cxn>
              </a:cxnLst>
              <a:rect l="0" t="0" r="r" b="b"/>
              <a:pathLst>
                <a:path w="42" h="213">
                  <a:moveTo>
                    <a:pt x="23" y="0"/>
                  </a:moveTo>
                  <a:lnTo>
                    <a:pt x="23" y="189"/>
                  </a:lnTo>
                  <a:lnTo>
                    <a:pt x="23" y="189"/>
                  </a:lnTo>
                  <a:lnTo>
                    <a:pt x="21" y="194"/>
                  </a:lnTo>
                  <a:lnTo>
                    <a:pt x="19" y="196"/>
                  </a:lnTo>
                  <a:lnTo>
                    <a:pt x="16" y="196"/>
                  </a:lnTo>
                  <a:lnTo>
                    <a:pt x="0" y="196"/>
                  </a:lnTo>
                  <a:lnTo>
                    <a:pt x="0" y="213"/>
                  </a:lnTo>
                  <a:lnTo>
                    <a:pt x="23" y="213"/>
                  </a:lnTo>
                  <a:lnTo>
                    <a:pt x="23" y="213"/>
                  </a:lnTo>
                  <a:lnTo>
                    <a:pt x="30" y="213"/>
                  </a:lnTo>
                  <a:lnTo>
                    <a:pt x="37" y="208"/>
                  </a:lnTo>
                  <a:lnTo>
                    <a:pt x="40" y="202"/>
                  </a:lnTo>
                  <a:lnTo>
                    <a:pt x="42" y="194"/>
                  </a:lnTo>
                  <a:lnTo>
                    <a:pt x="42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1" name="Freeform 297"/>
            <p:cNvSpPr>
              <a:spLocks noChangeAspect="1" noEditPoints="1"/>
            </p:cNvSpPr>
            <p:nvPr userDrawn="1"/>
          </p:nvSpPr>
          <p:spPr bwMode="auto">
            <a:xfrm>
              <a:off x="5293340" y="4646453"/>
              <a:ext cx="313304" cy="518081"/>
            </a:xfrm>
            <a:custGeom>
              <a:avLst/>
              <a:gdLst/>
              <a:ahLst/>
              <a:cxnLst>
                <a:cxn ang="0">
                  <a:pos x="40" y="114"/>
                </a:cxn>
                <a:cxn ang="0">
                  <a:pos x="35" y="116"/>
                </a:cxn>
                <a:cxn ang="0">
                  <a:pos x="30" y="117"/>
                </a:cxn>
                <a:cxn ang="0">
                  <a:pos x="84" y="100"/>
                </a:cxn>
                <a:cxn ang="0">
                  <a:pos x="89" y="100"/>
                </a:cxn>
                <a:cxn ang="0">
                  <a:pos x="96" y="92"/>
                </a:cxn>
                <a:cxn ang="0">
                  <a:pos x="97" y="38"/>
                </a:cxn>
                <a:cxn ang="0">
                  <a:pos x="96" y="31"/>
                </a:cxn>
                <a:cxn ang="0">
                  <a:pos x="89" y="25"/>
                </a:cxn>
                <a:cxn ang="0">
                  <a:pos x="65" y="24"/>
                </a:cxn>
                <a:cxn ang="0">
                  <a:pos x="48" y="0"/>
                </a:cxn>
                <a:cxn ang="0">
                  <a:pos x="27" y="24"/>
                </a:cxn>
                <a:cxn ang="0">
                  <a:pos x="23" y="25"/>
                </a:cxn>
                <a:cxn ang="0">
                  <a:pos x="16" y="31"/>
                </a:cxn>
                <a:cxn ang="0">
                  <a:pos x="15" y="79"/>
                </a:cxn>
                <a:cxn ang="0">
                  <a:pos x="15" y="105"/>
                </a:cxn>
                <a:cxn ang="0">
                  <a:pos x="7" y="143"/>
                </a:cxn>
                <a:cxn ang="0">
                  <a:pos x="15" y="170"/>
                </a:cxn>
                <a:cxn ang="0">
                  <a:pos x="21" y="154"/>
                </a:cxn>
                <a:cxn ang="0">
                  <a:pos x="27" y="160"/>
                </a:cxn>
                <a:cxn ang="0">
                  <a:pos x="27" y="166"/>
                </a:cxn>
                <a:cxn ang="0">
                  <a:pos x="34" y="173"/>
                </a:cxn>
                <a:cxn ang="0">
                  <a:pos x="88" y="173"/>
                </a:cxn>
                <a:cxn ang="0">
                  <a:pos x="94" y="173"/>
                </a:cxn>
                <a:cxn ang="0">
                  <a:pos x="100" y="166"/>
                </a:cxn>
                <a:cxn ang="0">
                  <a:pos x="102" y="128"/>
                </a:cxn>
                <a:cxn ang="0">
                  <a:pos x="100" y="122"/>
                </a:cxn>
                <a:cxn ang="0">
                  <a:pos x="94" y="116"/>
                </a:cxn>
                <a:cxn ang="0">
                  <a:pos x="88" y="114"/>
                </a:cxn>
                <a:cxn ang="0">
                  <a:pos x="32" y="85"/>
                </a:cxn>
                <a:cxn ang="0">
                  <a:pos x="78" y="68"/>
                </a:cxn>
                <a:cxn ang="0">
                  <a:pos x="78" y="81"/>
                </a:cxn>
                <a:cxn ang="0">
                  <a:pos x="75" y="85"/>
                </a:cxn>
                <a:cxn ang="0">
                  <a:pos x="37" y="38"/>
                </a:cxn>
                <a:cxn ang="0">
                  <a:pos x="75" y="38"/>
                </a:cxn>
                <a:cxn ang="0">
                  <a:pos x="78" y="43"/>
                </a:cxn>
                <a:cxn ang="0">
                  <a:pos x="32" y="54"/>
                </a:cxn>
                <a:cxn ang="0">
                  <a:pos x="32" y="43"/>
                </a:cxn>
                <a:cxn ang="0">
                  <a:pos x="37" y="38"/>
                </a:cxn>
                <a:cxn ang="0">
                  <a:pos x="83" y="154"/>
                </a:cxn>
                <a:cxn ang="0">
                  <a:pos x="83" y="157"/>
                </a:cxn>
                <a:cxn ang="0">
                  <a:pos x="48" y="157"/>
                </a:cxn>
                <a:cxn ang="0">
                  <a:pos x="45" y="157"/>
                </a:cxn>
                <a:cxn ang="0">
                  <a:pos x="45" y="133"/>
                </a:cxn>
                <a:cxn ang="0">
                  <a:pos x="45" y="130"/>
                </a:cxn>
                <a:cxn ang="0">
                  <a:pos x="80" y="128"/>
                </a:cxn>
                <a:cxn ang="0">
                  <a:pos x="83" y="130"/>
                </a:cxn>
                <a:cxn ang="0">
                  <a:pos x="83" y="154"/>
                </a:cxn>
              </a:cxnLst>
              <a:rect l="0" t="0" r="r" b="b"/>
              <a:pathLst>
                <a:path w="102" h="173">
                  <a:moveTo>
                    <a:pt x="88" y="114"/>
                  </a:moveTo>
                  <a:lnTo>
                    <a:pt x="40" y="114"/>
                  </a:lnTo>
                  <a:lnTo>
                    <a:pt x="40" y="114"/>
                  </a:lnTo>
                  <a:lnTo>
                    <a:pt x="35" y="116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2" y="100"/>
                  </a:lnTo>
                  <a:lnTo>
                    <a:pt x="84" y="100"/>
                  </a:lnTo>
                  <a:lnTo>
                    <a:pt x="84" y="100"/>
                  </a:lnTo>
                  <a:lnTo>
                    <a:pt x="89" y="100"/>
                  </a:lnTo>
                  <a:lnTo>
                    <a:pt x="94" y="97"/>
                  </a:lnTo>
                  <a:lnTo>
                    <a:pt x="96" y="92"/>
                  </a:lnTo>
                  <a:lnTo>
                    <a:pt x="97" y="87"/>
                  </a:lnTo>
                  <a:lnTo>
                    <a:pt x="97" y="38"/>
                  </a:lnTo>
                  <a:lnTo>
                    <a:pt x="97" y="38"/>
                  </a:lnTo>
                  <a:lnTo>
                    <a:pt x="96" y="31"/>
                  </a:lnTo>
                  <a:lnTo>
                    <a:pt x="94" y="27"/>
                  </a:lnTo>
                  <a:lnTo>
                    <a:pt x="89" y="25"/>
                  </a:lnTo>
                  <a:lnTo>
                    <a:pt x="84" y="24"/>
                  </a:lnTo>
                  <a:lnTo>
                    <a:pt x="65" y="24"/>
                  </a:lnTo>
                  <a:lnTo>
                    <a:pt x="65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3" y="25"/>
                  </a:lnTo>
                  <a:lnTo>
                    <a:pt x="18" y="27"/>
                  </a:lnTo>
                  <a:lnTo>
                    <a:pt x="16" y="31"/>
                  </a:lnTo>
                  <a:lnTo>
                    <a:pt x="15" y="38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5" y="105"/>
                  </a:lnTo>
                  <a:lnTo>
                    <a:pt x="11" y="125"/>
                  </a:lnTo>
                  <a:lnTo>
                    <a:pt x="7" y="143"/>
                  </a:lnTo>
                  <a:lnTo>
                    <a:pt x="0" y="160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21" y="154"/>
                  </a:lnTo>
                  <a:lnTo>
                    <a:pt x="27" y="138"/>
                  </a:lnTo>
                  <a:lnTo>
                    <a:pt x="27" y="160"/>
                  </a:lnTo>
                  <a:lnTo>
                    <a:pt x="27" y="160"/>
                  </a:lnTo>
                  <a:lnTo>
                    <a:pt x="27" y="166"/>
                  </a:lnTo>
                  <a:lnTo>
                    <a:pt x="30" y="170"/>
                  </a:lnTo>
                  <a:lnTo>
                    <a:pt x="34" y="173"/>
                  </a:lnTo>
                  <a:lnTo>
                    <a:pt x="40" y="173"/>
                  </a:lnTo>
                  <a:lnTo>
                    <a:pt x="88" y="173"/>
                  </a:lnTo>
                  <a:lnTo>
                    <a:pt x="88" y="173"/>
                  </a:lnTo>
                  <a:lnTo>
                    <a:pt x="94" y="173"/>
                  </a:lnTo>
                  <a:lnTo>
                    <a:pt x="97" y="170"/>
                  </a:lnTo>
                  <a:lnTo>
                    <a:pt x="100" y="166"/>
                  </a:lnTo>
                  <a:lnTo>
                    <a:pt x="102" y="160"/>
                  </a:lnTo>
                  <a:lnTo>
                    <a:pt x="102" y="128"/>
                  </a:lnTo>
                  <a:lnTo>
                    <a:pt x="102" y="128"/>
                  </a:lnTo>
                  <a:lnTo>
                    <a:pt x="100" y="122"/>
                  </a:lnTo>
                  <a:lnTo>
                    <a:pt x="97" y="117"/>
                  </a:lnTo>
                  <a:lnTo>
                    <a:pt x="94" y="116"/>
                  </a:lnTo>
                  <a:lnTo>
                    <a:pt x="88" y="114"/>
                  </a:lnTo>
                  <a:lnTo>
                    <a:pt x="88" y="114"/>
                  </a:lnTo>
                  <a:close/>
                  <a:moveTo>
                    <a:pt x="75" y="85"/>
                  </a:moveTo>
                  <a:lnTo>
                    <a:pt x="32" y="85"/>
                  </a:lnTo>
                  <a:lnTo>
                    <a:pt x="32" y="68"/>
                  </a:lnTo>
                  <a:lnTo>
                    <a:pt x="78" y="68"/>
                  </a:lnTo>
                  <a:lnTo>
                    <a:pt x="78" y="81"/>
                  </a:lnTo>
                  <a:lnTo>
                    <a:pt x="78" y="81"/>
                  </a:lnTo>
                  <a:lnTo>
                    <a:pt x="78" y="84"/>
                  </a:lnTo>
                  <a:lnTo>
                    <a:pt x="75" y="85"/>
                  </a:lnTo>
                  <a:lnTo>
                    <a:pt x="75" y="85"/>
                  </a:lnTo>
                  <a:close/>
                  <a:moveTo>
                    <a:pt x="37" y="38"/>
                  </a:moveTo>
                  <a:lnTo>
                    <a:pt x="75" y="38"/>
                  </a:lnTo>
                  <a:lnTo>
                    <a:pt x="75" y="38"/>
                  </a:lnTo>
                  <a:lnTo>
                    <a:pt x="78" y="39"/>
                  </a:lnTo>
                  <a:lnTo>
                    <a:pt x="78" y="43"/>
                  </a:lnTo>
                  <a:lnTo>
                    <a:pt x="78" y="54"/>
                  </a:lnTo>
                  <a:lnTo>
                    <a:pt x="32" y="54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4" y="39"/>
                  </a:lnTo>
                  <a:lnTo>
                    <a:pt x="37" y="38"/>
                  </a:lnTo>
                  <a:lnTo>
                    <a:pt x="37" y="38"/>
                  </a:lnTo>
                  <a:close/>
                  <a:moveTo>
                    <a:pt x="83" y="154"/>
                  </a:moveTo>
                  <a:lnTo>
                    <a:pt x="83" y="154"/>
                  </a:lnTo>
                  <a:lnTo>
                    <a:pt x="83" y="157"/>
                  </a:lnTo>
                  <a:lnTo>
                    <a:pt x="80" y="157"/>
                  </a:lnTo>
                  <a:lnTo>
                    <a:pt x="48" y="157"/>
                  </a:lnTo>
                  <a:lnTo>
                    <a:pt x="48" y="157"/>
                  </a:lnTo>
                  <a:lnTo>
                    <a:pt x="45" y="157"/>
                  </a:lnTo>
                  <a:lnTo>
                    <a:pt x="45" y="154"/>
                  </a:lnTo>
                  <a:lnTo>
                    <a:pt x="45" y="133"/>
                  </a:lnTo>
                  <a:lnTo>
                    <a:pt x="45" y="133"/>
                  </a:lnTo>
                  <a:lnTo>
                    <a:pt x="45" y="130"/>
                  </a:lnTo>
                  <a:lnTo>
                    <a:pt x="48" y="128"/>
                  </a:lnTo>
                  <a:lnTo>
                    <a:pt x="80" y="128"/>
                  </a:lnTo>
                  <a:lnTo>
                    <a:pt x="80" y="128"/>
                  </a:lnTo>
                  <a:lnTo>
                    <a:pt x="83" y="130"/>
                  </a:lnTo>
                  <a:lnTo>
                    <a:pt x="83" y="133"/>
                  </a:lnTo>
                  <a:lnTo>
                    <a:pt x="83" y="1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2" name="Freeform 298"/>
            <p:cNvSpPr>
              <a:spLocks noChangeAspect="1" noEditPoints="1"/>
            </p:cNvSpPr>
            <p:nvPr userDrawn="1"/>
          </p:nvSpPr>
          <p:spPr bwMode="auto">
            <a:xfrm>
              <a:off x="5956098" y="4538018"/>
              <a:ext cx="530207" cy="644589"/>
            </a:xfrm>
            <a:custGeom>
              <a:avLst/>
              <a:gdLst/>
              <a:ahLst/>
              <a:cxnLst>
                <a:cxn ang="0">
                  <a:pos x="155" y="184"/>
                </a:cxn>
                <a:cxn ang="0">
                  <a:pos x="152" y="192"/>
                </a:cxn>
                <a:cxn ang="0">
                  <a:pos x="146" y="196"/>
                </a:cxn>
                <a:cxn ang="0">
                  <a:pos x="136" y="196"/>
                </a:cxn>
                <a:cxn ang="0">
                  <a:pos x="127" y="196"/>
                </a:cxn>
                <a:cxn ang="0">
                  <a:pos x="122" y="196"/>
                </a:cxn>
                <a:cxn ang="0">
                  <a:pos x="119" y="189"/>
                </a:cxn>
                <a:cxn ang="0">
                  <a:pos x="117" y="142"/>
                </a:cxn>
                <a:cxn ang="0">
                  <a:pos x="166" y="126"/>
                </a:cxn>
                <a:cxn ang="0">
                  <a:pos x="117" y="86"/>
                </a:cxn>
                <a:cxn ang="0">
                  <a:pos x="139" y="75"/>
                </a:cxn>
                <a:cxn ang="0">
                  <a:pos x="166" y="95"/>
                </a:cxn>
                <a:cxn ang="0">
                  <a:pos x="176" y="78"/>
                </a:cxn>
                <a:cxn ang="0">
                  <a:pos x="144" y="56"/>
                </a:cxn>
                <a:cxn ang="0">
                  <a:pos x="165" y="34"/>
                </a:cxn>
                <a:cxn ang="0">
                  <a:pos x="152" y="22"/>
                </a:cxn>
                <a:cxn ang="0">
                  <a:pos x="132" y="45"/>
                </a:cxn>
                <a:cxn ang="0">
                  <a:pos x="119" y="34"/>
                </a:cxn>
                <a:cxn ang="0">
                  <a:pos x="127" y="0"/>
                </a:cxn>
                <a:cxn ang="0">
                  <a:pos x="108" y="22"/>
                </a:cxn>
                <a:cxn ang="0">
                  <a:pos x="98" y="11"/>
                </a:cxn>
                <a:cxn ang="0">
                  <a:pos x="95" y="7"/>
                </a:cxn>
                <a:cxn ang="0">
                  <a:pos x="85" y="3"/>
                </a:cxn>
                <a:cxn ang="0">
                  <a:pos x="32" y="2"/>
                </a:cxn>
                <a:cxn ang="0">
                  <a:pos x="70" y="18"/>
                </a:cxn>
                <a:cxn ang="0">
                  <a:pos x="57" y="32"/>
                </a:cxn>
                <a:cxn ang="0">
                  <a:pos x="43" y="46"/>
                </a:cxn>
                <a:cxn ang="0">
                  <a:pos x="11" y="34"/>
                </a:cxn>
                <a:cxn ang="0">
                  <a:pos x="30" y="57"/>
                </a:cxn>
                <a:cxn ang="0">
                  <a:pos x="14" y="68"/>
                </a:cxn>
                <a:cxn ang="0">
                  <a:pos x="8" y="95"/>
                </a:cxn>
                <a:cxn ang="0">
                  <a:pos x="35" y="75"/>
                </a:cxn>
                <a:cxn ang="0">
                  <a:pos x="54" y="86"/>
                </a:cxn>
                <a:cxn ang="0">
                  <a:pos x="54" y="95"/>
                </a:cxn>
                <a:cxn ang="0">
                  <a:pos x="8" y="126"/>
                </a:cxn>
                <a:cxn ang="0">
                  <a:pos x="49" y="142"/>
                </a:cxn>
                <a:cxn ang="0">
                  <a:pos x="43" y="159"/>
                </a:cxn>
                <a:cxn ang="0">
                  <a:pos x="35" y="175"/>
                </a:cxn>
                <a:cxn ang="0">
                  <a:pos x="6" y="199"/>
                </a:cxn>
                <a:cxn ang="0">
                  <a:pos x="16" y="215"/>
                </a:cxn>
                <a:cxn ang="0">
                  <a:pos x="35" y="200"/>
                </a:cxn>
                <a:cxn ang="0">
                  <a:pos x="51" y="184"/>
                </a:cxn>
                <a:cxn ang="0">
                  <a:pos x="62" y="164"/>
                </a:cxn>
                <a:cxn ang="0">
                  <a:pos x="68" y="142"/>
                </a:cxn>
                <a:cxn ang="0">
                  <a:pos x="100" y="191"/>
                </a:cxn>
                <a:cxn ang="0">
                  <a:pos x="100" y="200"/>
                </a:cxn>
                <a:cxn ang="0">
                  <a:pos x="108" y="210"/>
                </a:cxn>
                <a:cxn ang="0">
                  <a:pos x="122" y="213"/>
                </a:cxn>
                <a:cxn ang="0">
                  <a:pos x="136" y="213"/>
                </a:cxn>
                <a:cxn ang="0">
                  <a:pos x="149" y="213"/>
                </a:cxn>
                <a:cxn ang="0">
                  <a:pos x="160" y="211"/>
                </a:cxn>
                <a:cxn ang="0">
                  <a:pos x="166" y="207"/>
                </a:cxn>
                <a:cxn ang="0">
                  <a:pos x="171" y="191"/>
                </a:cxn>
                <a:cxn ang="0">
                  <a:pos x="155" y="165"/>
                </a:cxn>
                <a:cxn ang="0">
                  <a:pos x="87" y="24"/>
                </a:cxn>
                <a:cxn ang="0">
                  <a:pos x="97" y="35"/>
                </a:cxn>
                <a:cxn ang="0">
                  <a:pos x="133" y="70"/>
                </a:cxn>
                <a:cxn ang="0">
                  <a:pos x="41" y="70"/>
                </a:cxn>
                <a:cxn ang="0">
                  <a:pos x="87" y="24"/>
                </a:cxn>
                <a:cxn ang="0">
                  <a:pos x="71" y="126"/>
                </a:cxn>
                <a:cxn ang="0">
                  <a:pos x="73" y="97"/>
                </a:cxn>
                <a:cxn ang="0">
                  <a:pos x="100" y="86"/>
                </a:cxn>
                <a:cxn ang="0">
                  <a:pos x="71" y="126"/>
                </a:cxn>
              </a:cxnLst>
              <a:rect l="0" t="0" r="r" b="b"/>
              <a:pathLst>
                <a:path w="176" h="215">
                  <a:moveTo>
                    <a:pt x="155" y="184"/>
                  </a:moveTo>
                  <a:lnTo>
                    <a:pt x="155" y="184"/>
                  </a:lnTo>
                  <a:lnTo>
                    <a:pt x="154" y="189"/>
                  </a:lnTo>
                  <a:lnTo>
                    <a:pt x="152" y="192"/>
                  </a:lnTo>
                  <a:lnTo>
                    <a:pt x="151" y="196"/>
                  </a:lnTo>
                  <a:lnTo>
                    <a:pt x="146" y="196"/>
                  </a:lnTo>
                  <a:lnTo>
                    <a:pt x="146" y="196"/>
                  </a:lnTo>
                  <a:lnTo>
                    <a:pt x="136" y="196"/>
                  </a:lnTo>
                  <a:lnTo>
                    <a:pt x="136" y="196"/>
                  </a:lnTo>
                  <a:lnTo>
                    <a:pt x="127" y="196"/>
                  </a:lnTo>
                  <a:lnTo>
                    <a:pt x="127" y="196"/>
                  </a:lnTo>
                  <a:lnTo>
                    <a:pt x="122" y="196"/>
                  </a:lnTo>
                  <a:lnTo>
                    <a:pt x="120" y="192"/>
                  </a:lnTo>
                  <a:lnTo>
                    <a:pt x="119" y="189"/>
                  </a:lnTo>
                  <a:lnTo>
                    <a:pt x="117" y="184"/>
                  </a:lnTo>
                  <a:lnTo>
                    <a:pt x="117" y="142"/>
                  </a:lnTo>
                  <a:lnTo>
                    <a:pt x="166" y="142"/>
                  </a:lnTo>
                  <a:lnTo>
                    <a:pt x="166" y="126"/>
                  </a:lnTo>
                  <a:lnTo>
                    <a:pt x="117" y="126"/>
                  </a:lnTo>
                  <a:lnTo>
                    <a:pt x="117" y="86"/>
                  </a:lnTo>
                  <a:lnTo>
                    <a:pt x="139" y="86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66" y="95"/>
                  </a:lnTo>
                  <a:lnTo>
                    <a:pt x="176" y="78"/>
                  </a:lnTo>
                  <a:lnTo>
                    <a:pt x="176" y="78"/>
                  </a:lnTo>
                  <a:lnTo>
                    <a:pt x="159" y="68"/>
                  </a:lnTo>
                  <a:lnTo>
                    <a:pt x="144" y="56"/>
                  </a:lnTo>
                  <a:lnTo>
                    <a:pt x="144" y="56"/>
                  </a:lnTo>
                  <a:lnTo>
                    <a:pt x="165" y="34"/>
                  </a:lnTo>
                  <a:lnTo>
                    <a:pt x="152" y="22"/>
                  </a:lnTo>
                  <a:lnTo>
                    <a:pt x="152" y="22"/>
                  </a:lnTo>
                  <a:lnTo>
                    <a:pt x="132" y="45"/>
                  </a:lnTo>
                  <a:lnTo>
                    <a:pt x="132" y="45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39" y="11"/>
                  </a:lnTo>
                  <a:lnTo>
                    <a:pt x="127" y="0"/>
                  </a:lnTo>
                  <a:lnTo>
                    <a:pt x="127" y="0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95" y="7"/>
                  </a:lnTo>
                  <a:lnTo>
                    <a:pt x="90" y="3"/>
                  </a:lnTo>
                  <a:lnTo>
                    <a:pt x="85" y="3"/>
                  </a:lnTo>
                  <a:lnTo>
                    <a:pt x="79" y="2"/>
                  </a:lnTo>
                  <a:lnTo>
                    <a:pt x="32" y="2"/>
                  </a:lnTo>
                  <a:lnTo>
                    <a:pt x="32" y="18"/>
                  </a:lnTo>
                  <a:lnTo>
                    <a:pt x="70" y="18"/>
                  </a:lnTo>
                  <a:lnTo>
                    <a:pt x="70" y="18"/>
                  </a:lnTo>
                  <a:lnTo>
                    <a:pt x="57" y="32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24" y="22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30" y="57"/>
                  </a:lnTo>
                  <a:lnTo>
                    <a:pt x="30" y="57"/>
                  </a:lnTo>
                  <a:lnTo>
                    <a:pt x="14" y="68"/>
                  </a:lnTo>
                  <a:lnTo>
                    <a:pt x="0" y="78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35" y="75"/>
                  </a:lnTo>
                  <a:lnTo>
                    <a:pt x="35" y="86"/>
                  </a:lnTo>
                  <a:lnTo>
                    <a:pt x="54" y="86"/>
                  </a:lnTo>
                  <a:lnTo>
                    <a:pt x="54" y="95"/>
                  </a:lnTo>
                  <a:lnTo>
                    <a:pt x="54" y="95"/>
                  </a:lnTo>
                  <a:lnTo>
                    <a:pt x="52" y="126"/>
                  </a:lnTo>
                  <a:lnTo>
                    <a:pt x="8" y="126"/>
                  </a:lnTo>
                  <a:lnTo>
                    <a:pt x="8" y="142"/>
                  </a:lnTo>
                  <a:lnTo>
                    <a:pt x="49" y="142"/>
                  </a:lnTo>
                  <a:lnTo>
                    <a:pt x="49" y="142"/>
                  </a:lnTo>
                  <a:lnTo>
                    <a:pt x="43" y="159"/>
                  </a:lnTo>
                  <a:lnTo>
                    <a:pt x="39" y="167"/>
                  </a:lnTo>
                  <a:lnTo>
                    <a:pt x="35" y="175"/>
                  </a:lnTo>
                  <a:lnTo>
                    <a:pt x="22" y="188"/>
                  </a:lnTo>
                  <a:lnTo>
                    <a:pt x="6" y="199"/>
                  </a:lnTo>
                  <a:lnTo>
                    <a:pt x="16" y="215"/>
                  </a:lnTo>
                  <a:lnTo>
                    <a:pt x="16" y="215"/>
                  </a:lnTo>
                  <a:lnTo>
                    <a:pt x="25" y="208"/>
                  </a:lnTo>
                  <a:lnTo>
                    <a:pt x="35" y="200"/>
                  </a:lnTo>
                  <a:lnTo>
                    <a:pt x="43" y="192"/>
                  </a:lnTo>
                  <a:lnTo>
                    <a:pt x="51" y="184"/>
                  </a:lnTo>
                  <a:lnTo>
                    <a:pt x="57" y="175"/>
                  </a:lnTo>
                  <a:lnTo>
                    <a:pt x="62" y="164"/>
                  </a:lnTo>
                  <a:lnTo>
                    <a:pt x="65" y="154"/>
                  </a:lnTo>
                  <a:lnTo>
                    <a:pt x="68" y="142"/>
                  </a:lnTo>
                  <a:lnTo>
                    <a:pt x="100" y="142"/>
                  </a:lnTo>
                  <a:lnTo>
                    <a:pt x="100" y="191"/>
                  </a:lnTo>
                  <a:lnTo>
                    <a:pt x="100" y="191"/>
                  </a:lnTo>
                  <a:lnTo>
                    <a:pt x="100" y="200"/>
                  </a:lnTo>
                  <a:lnTo>
                    <a:pt x="105" y="207"/>
                  </a:lnTo>
                  <a:lnTo>
                    <a:pt x="108" y="210"/>
                  </a:lnTo>
                  <a:lnTo>
                    <a:pt x="111" y="211"/>
                  </a:lnTo>
                  <a:lnTo>
                    <a:pt x="122" y="213"/>
                  </a:lnTo>
                  <a:lnTo>
                    <a:pt x="122" y="213"/>
                  </a:lnTo>
                  <a:lnTo>
                    <a:pt x="136" y="213"/>
                  </a:lnTo>
                  <a:lnTo>
                    <a:pt x="136" y="213"/>
                  </a:lnTo>
                  <a:lnTo>
                    <a:pt x="149" y="213"/>
                  </a:lnTo>
                  <a:lnTo>
                    <a:pt x="149" y="213"/>
                  </a:lnTo>
                  <a:lnTo>
                    <a:pt x="160" y="211"/>
                  </a:lnTo>
                  <a:lnTo>
                    <a:pt x="163" y="210"/>
                  </a:lnTo>
                  <a:lnTo>
                    <a:pt x="166" y="207"/>
                  </a:lnTo>
                  <a:lnTo>
                    <a:pt x="171" y="200"/>
                  </a:lnTo>
                  <a:lnTo>
                    <a:pt x="171" y="191"/>
                  </a:lnTo>
                  <a:lnTo>
                    <a:pt x="171" y="165"/>
                  </a:lnTo>
                  <a:lnTo>
                    <a:pt x="155" y="165"/>
                  </a:lnTo>
                  <a:lnTo>
                    <a:pt x="155" y="184"/>
                  </a:lnTo>
                  <a:close/>
                  <a:moveTo>
                    <a:pt x="87" y="24"/>
                  </a:moveTo>
                  <a:lnTo>
                    <a:pt x="87" y="24"/>
                  </a:lnTo>
                  <a:lnTo>
                    <a:pt x="97" y="35"/>
                  </a:lnTo>
                  <a:lnTo>
                    <a:pt x="108" y="48"/>
                  </a:lnTo>
                  <a:lnTo>
                    <a:pt x="133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66" y="48"/>
                  </a:lnTo>
                  <a:lnTo>
                    <a:pt x="87" y="24"/>
                  </a:lnTo>
                  <a:lnTo>
                    <a:pt x="87" y="24"/>
                  </a:lnTo>
                  <a:close/>
                  <a:moveTo>
                    <a:pt x="71" y="126"/>
                  </a:moveTo>
                  <a:lnTo>
                    <a:pt x="71" y="126"/>
                  </a:lnTo>
                  <a:lnTo>
                    <a:pt x="73" y="97"/>
                  </a:lnTo>
                  <a:lnTo>
                    <a:pt x="73" y="86"/>
                  </a:lnTo>
                  <a:lnTo>
                    <a:pt x="100" y="86"/>
                  </a:lnTo>
                  <a:lnTo>
                    <a:pt x="100" y="126"/>
                  </a:lnTo>
                  <a:lnTo>
                    <a:pt x="71" y="1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3" name="Freeform 299"/>
            <p:cNvSpPr>
              <a:spLocks noChangeAspect="1" noEditPoints="1"/>
            </p:cNvSpPr>
            <p:nvPr userDrawn="1"/>
          </p:nvSpPr>
          <p:spPr bwMode="auto">
            <a:xfrm>
              <a:off x="2889333" y="6134431"/>
              <a:ext cx="198828" cy="198799"/>
            </a:xfrm>
            <a:custGeom>
              <a:avLst/>
              <a:gdLst/>
              <a:ahLst/>
              <a:cxnLst>
                <a:cxn ang="0">
                  <a:pos x="65" y="39"/>
                </a:cxn>
                <a:cxn ang="0">
                  <a:pos x="19" y="39"/>
                </a:cxn>
                <a:cxn ang="0">
                  <a:pos x="19" y="39"/>
                </a:cxn>
                <a:cxn ang="0">
                  <a:pos x="21" y="44"/>
                </a:cxn>
                <a:cxn ang="0">
                  <a:pos x="24" y="47"/>
                </a:cxn>
                <a:cxn ang="0">
                  <a:pos x="29" y="50"/>
                </a:cxn>
                <a:cxn ang="0">
                  <a:pos x="35" y="52"/>
                </a:cxn>
                <a:cxn ang="0">
                  <a:pos x="35" y="52"/>
                </a:cxn>
                <a:cxn ang="0">
                  <a:pos x="40" y="50"/>
                </a:cxn>
                <a:cxn ang="0">
                  <a:pos x="43" y="49"/>
                </a:cxn>
                <a:cxn ang="0">
                  <a:pos x="49" y="44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56" y="60"/>
                </a:cxn>
                <a:cxn ang="0">
                  <a:pos x="49" y="63"/>
                </a:cxn>
                <a:cxn ang="0">
                  <a:pos x="43" y="66"/>
                </a:cxn>
                <a:cxn ang="0">
                  <a:pos x="35" y="66"/>
                </a:cxn>
                <a:cxn ang="0">
                  <a:pos x="35" y="66"/>
                </a:cxn>
                <a:cxn ang="0">
                  <a:pos x="27" y="66"/>
                </a:cxn>
                <a:cxn ang="0">
                  <a:pos x="21" y="65"/>
                </a:cxn>
                <a:cxn ang="0">
                  <a:pos x="14" y="61"/>
                </a:cxn>
                <a:cxn ang="0">
                  <a:pos x="10" y="57"/>
                </a:cxn>
                <a:cxn ang="0">
                  <a:pos x="5" y="52"/>
                </a:cxn>
                <a:cxn ang="0">
                  <a:pos x="2" y="47"/>
                </a:cxn>
                <a:cxn ang="0">
                  <a:pos x="0" y="41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2" y="20"/>
                </a:cxn>
                <a:cxn ang="0">
                  <a:pos x="5" y="14"/>
                </a:cxn>
                <a:cxn ang="0">
                  <a:pos x="8" y="9"/>
                </a:cxn>
                <a:cxn ang="0">
                  <a:pos x="13" y="4"/>
                </a:cxn>
                <a:cxn ang="0">
                  <a:pos x="19" y="1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8" y="1"/>
                </a:cxn>
                <a:cxn ang="0">
                  <a:pos x="53" y="6"/>
                </a:cxn>
                <a:cxn ang="0">
                  <a:pos x="57" y="11"/>
                </a:cxn>
                <a:cxn ang="0">
                  <a:pos x="62" y="15"/>
                </a:cxn>
                <a:cxn ang="0">
                  <a:pos x="64" y="23"/>
                </a:cxn>
                <a:cxn ang="0">
                  <a:pos x="65" y="30"/>
                </a:cxn>
                <a:cxn ang="0">
                  <a:pos x="65" y="39"/>
                </a:cxn>
                <a:cxn ang="0">
                  <a:pos x="65" y="39"/>
                </a:cxn>
                <a:cxn ang="0">
                  <a:pos x="46" y="25"/>
                </a:cxn>
                <a:cxn ang="0">
                  <a:pos x="46" y="25"/>
                </a:cxn>
                <a:cxn ang="0">
                  <a:pos x="45" y="20"/>
                </a:cxn>
                <a:cxn ang="0">
                  <a:pos x="41" y="17"/>
                </a:cxn>
                <a:cxn ang="0">
                  <a:pos x="38" y="14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27" y="14"/>
                </a:cxn>
                <a:cxn ang="0">
                  <a:pos x="24" y="17"/>
                </a:cxn>
                <a:cxn ang="0">
                  <a:pos x="21" y="20"/>
                </a:cxn>
                <a:cxn ang="0">
                  <a:pos x="19" y="25"/>
                </a:cxn>
                <a:cxn ang="0">
                  <a:pos x="46" y="25"/>
                </a:cxn>
              </a:cxnLst>
              <a:rect l="0" t="0" r="r" b="b"/>
              <a:pathLst>
                <a:path w="65" h="66">
                  <a:moveTo>
                    <a:pt x="65" y="39"/>
                  </a:moveTo>
                  <a:lnTo>
                    <a:pt x="19" y="39"/>
                  </a:lnTo>
                  <a:lnTo>
                    <a:pt x="19" y="39"/>
                  </a:lnTo>
                  <a:lnTo>
                    <a:pt x="21" y="44"/>
                  </a:lnTo>
                  <a:lnTo>
                    <a:pt x="24" y="47"/>
                  </a:lnTo>
                  <a:lnTo>
                    <a:pt x="29" y="50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40" y="50"/>
                  </a:lnTo>
                  <a:lnTo>
                    <a:pt x="43" y="49"/>
                  </a:lnTo>
                  <a:lnTo>
                    <a:pt x="49" y="4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6" y="60"/>
                  </a:lnTo>
                  <a:lnTo>
                    <a:pt x="49" y="63"/>
                  </a:lnTo>
                  <a:lnTo>
                    <a:pt x="43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27" y="66"/>
                  </a:lnTo>
                  <a:lnTo>
                    <a:pt x="21" y="65"/>
                  </a:lnTo>
                  <a:lnTo>
                    <a:pt x="14" y="61"/>
                  </a:lnTo>
                  <a:lnTo>
                    <a:pt x="10" y="57"/>
                  </a:lnTo>
                  <a:lnTo>
                    <a:pt x="5" y="52"/>
                  </a:lnTo>
                  <a:lnTo>
                    <a:pt x="2" y="47"/>
                  </a:lnTo>
                  <a:lnTo>
                    <a:pt x="0" y="4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8" y="9"/>
                  </a:lnTo>
                  <a:lnTo>
                    <a:pt x="13" y="4"/>
                  </a:lnTo>
                  <a:lnTo>
                    <a:pt x="19" y="1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8" y="1"/>
                  </a:lnTo>
                  <a:lnTo>
                    <a:pt x="53" y="6"/>
                  </a:lnTo>
                  <a:lnTo>
                    <a:pt x="57" y="11"/>
                  </a:lnTo>
                  <a:lnTo>
                    <a:pt x="62" y="15"/>
                  </a:lnTo>
                  <a:lnTo>
                    <a:pt x="64" y="23"/>
                  </a:lnTo>
                  <a:lnTo>
                    <a:pt x="65" y="30"/>
                  </a:lnTo>
                  <a:lnTo>
                    <a:pt x="65" y="39"/>
                  </a:lnTo>
                  <a:lnTo>
                    <a:pt x="65" y="39"/>
                  </a:lnTo>
                  <a:close/>
                  <a:moveTo>
                    <a:pt x="46" y="25"/>
                  </a:moveTo>
                  <a:lnTo>
                    <a:pt x="46" y="25"/>
                  </a:lnTo>
                  <a:lnTo>
                    <a:pt x="45" y="20"/>
                  </a:lnTo>
                  <a:lnTo>
                    <a:pt x="41" y="17"/>
                  </a:lnTo>
                  <a:lnTo>
                    <a:pt x="38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27" y="14"/>
                  </a:lnTo>
                  <a:lnTo>
                    <a:pt x="24" y="17"/>
                  </a:lnTo>
                  <a:lnTo>
                    <a:pt x="21" y="20"/>
                  </a:lnTo>
                  <a:lnTo>
                    <a:pt x="19" y="25"/>
                  </a:lnTo>
                  <a:lnTo>
                    <a:pt x="46" y="25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4" name="Freeform 300"/>
            <p:cNvSpPr>
              <a:spLocks noChangeAspect="1"/>
            </p:cNvSpPr>
            <p:nvPr userDrawn="1"/>
          </p:nvSpPr>
          <p:spPr bwMode="auto">
            <a:xfrm>
              <a:off x="2696530" y="6134431"/>
              <a:ext cx="132552" cy="18072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0" y="1"/>
                </a:cxn>
                <a:cxn ang="0">
                  <a:pos x="20" y="11"/>
                </a:cxn>
                <a:cxn ang="0">
                  <a:pos x="20" y="11"/>
                </a:cxn>
                <a:cxn ang="0">
                  <a:pos x="20" y="11"/>
                </a:cxn>
                <a:cxn ang="0">
                  <a:pos x="24" y="6"/>
                </a:cxn>
                <a:cxn ang="0">
                  <a:pos x="28" y="3"/>
                </a:cxn>
                <a:cxn ang="0">
                  <a:pos x="33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46" y="0"/>
                </a:cxn>
                <a:cxn ang="0">
                  <a:pos x="46" y="19"/>
                </a:cxn>
                <a:cxn ang="0">
                  <a:pos x="46" y="19"/>
                </a:cxn>
                <a:cxn ang="0">
                  <a:pos x="36" y="17"/>
                </a:cxn>
                <a:cxn ang="0">
                  <a:pos x="36" y="17"/>
                </a:cxn>
                <a:cxn ang="0">
                  <a:pos x="30" y="17"/>
                </a:cxn>
                <a:cxn ang="0">
                  <a:pos x="25" y="20"/>
                </a:cxn>
                <a:cxn ang="0">
                  <a:pos x="22" y="27"/>
                </a:cxn>
                <a:cxn ang="0">
                  <a:pos x="20" y="36"/>
                </a:cxn>
                <a:cxn ang="0">
                  <a:pos x="20" y="65"/>
                </a:cxn>
                <a:cxn ang="0">
                  <a:pos x="0" y="65"/>
                </a:cxn>
                <a:cxn ang="0">
                  <a:pos x="0" y="1"/>
                </a:cxn>
              </a:cxnLst>
              <a:rect l="0" t="0" r="r" b="b"/>
              <a:pathLst>
                <a:path w="46" h="65">
                  <a:moveTo>
                    <a:pt x="0" y="1"/>
                  </a:moveTo>
                  <a:lnTo>
                    <a:pt x="20" y="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4" y="6"/>
                  </a:lnTo>
                  <a:lnTo>
                    <a:pt x="28" y="3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0" y="17"/>
                  </a:lnTo>
                  <a:lnTo>
                    <a:pt x="25" y="20"/>
                  </a:lnTo>
                  <a:lnTo>
                    <a:pt x="22" y="27"/>
                  </a:lnTo>
                  <a:lnTo>
                    <a:pt x="20" y="36"/>
                  </a:lnTo>
                  <a:lnTo>
                    <a:pt x="20" y="65"/>
                  </a:lnTo>
                  <a:lnTo>
                    <a:pt x="0" y="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5" name="Freeform 301"/>
            <p:cNvSpPr>
              <a:spLocks noChangeAspect="1"/>
            </p:cNvSpPr>
            <p:nvPr userDrawn="1"/>
          </p:nvSpPr>
          <p:spPr bwMode="auto">
            <a:xfrm>
              <a:off x="7010487" y="6266963"/>
              <a:ext cx="66276" cy="7229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0"/>
                </a:cxn>
                <a:cxn ang="0">
                  <a:pos x="16" y="2"/>
                </a:cxn>
                <a:cxn ang="0">
                  <a:pos x="21" y="3"/>
                </a:cxn>
                <a:cxn ang="0">
                  <a:pos x="22" y="8"/>
                </a:cxn>
                <a:cxn ang="0">
                  <a:pos x="24" y="11"/>
                </a:cxn>
                <a:cxn ang="0">
                  <a:pos x="24" y="11"/>
                </a:cxn>
                <a:cxn ang="0">
                  <a:pos x="22" y="16"/>
                </a:cxn>
                <a:cxn ang="0">
                  <a:pos x="21" y="19"/>
                </a:cxn>
                <a:cxn ang="0">
                  <a:pos x="16" y="22"/>
                </a:cxn>
                <a:cxn ang="0">
                  <a:pos x="13" y="24"/>
                </a:cxn>
                <a:cxn ang="0">
                  <a:pos x="13" y="24"/>
                </a:cxn>
                <a:cxn ang="0">
                  <a:pos x="8" y="22"/>
                </a:cxn>
                <a:cxn ang="0">
                  <a:pos x="3" y="21"/>
                </a:cxn>
                <a:cxn ang="0">
                  <a:pos x="2" y="16"/>
                </a:cxn>
                <a:cxn ang="0">
                  <a:pos x="0" y="13"/>
                </a:cxn>
                <a:cxn ang="0">
                  <a:pos x="0" y="13"/>
                </a:cxn>
                <a:cxn ang="0">
                  <a:pos x="2" y="8"/>
                </a:cxn>
                <a:cxn ang="0">
                  <a:pos x="3" y="3"/>
                </a:cxn>
                <a:cxn ang="0">
                  <a:pos x="8" y="2"/>
                </a:cxn>
                <a:cxn ang="0">
                  <a:pos x="13" y="0"/>
                </a:cxn>
                <a:cxn ang="0">
                  <a:pos x="13" y="0"/>
                </a:cxn>
              </a:cxnLst>
              <a:rect l="0" t="0" r="r" b="b"/>
              <a:pathLst>
                <a:path w="24" h="24">
                  <a:moveTo>
                    <a:pt x="13" y="0"/>
                  </a:moveTo>
                  <a:lnTo>
                    <a:pt x="13" y="0"/>
                  </a:lnTo>
                  <a:lnTo>
                    <a:pt x="16" y="2"/>
                  </a:lnTo>
                  <a:lnTo>
                    <a:pt x="21" y="3"/>
                  </a:lnTo>
                  <a:lnTo>
                    <a:pt x="22" y="8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2" y="16"/>
                  </a:lnTo>
                  <a:lnTo>
                    <a:pt x="21" y="19"/>
                  </a:lnTo>
                  <a:lnTo>
                    <a:pt x="16" y="22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8" y="22"/>
                  </a:lnTo>
                  <a:lnTo>
                    <a:pt x="3" y="21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2" y="8"/>
                  </a:lnTo>
                  <a:lnTo>
                    <a:pt x="3" y="3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6" name="Freeform 302"/>
            <p:cNvSpPr>
              <a:spLocks noChangeAspect="1"/>
            </p:cNvSpPr>
            <p:nvPr userDrawn="1"/>
          </p:nvSpPr>
          <p:spPr bwMode="auto">
            <a:xfrm>
              <a:off x="6522456" y="6134431"/>
              <a:ext cx="138577" cy="18072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1" y="1"/>
                </a:cxn>
                <a:cxn ang="0">
                  <a:pos x="21" y="11"/>
                </a:cxn>
                <a:cxn ang="0">
                  <a:pos x="21" y="11"/>
                </a:cxn>
                <a:cxn ang="0">
                  <a:pos x="21" y="11"/>
                </a:cxn>
                <a:cxn ang="0">
                  <a:pos x="24" y="6"/>
                </a:cxn>
                <a:cxn ang="0">
                  <a:pos x="29" y="3"/>
                </a:cxn>
                <a:cxn ang="0">
                  <a:pos x="34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6" y="0"/>
                </a:cxn>
                <a:cxn ang="0">
                  <a:pos x="46" y="19"/>
                </a:cxn>
                <a:cxn ang="0">
                  <a:pos x="46" y="19"/>
                </a:cxn>
                <a:cxn ang="0">
                  <a:pos x="38" y="17"/>
                </a:cxn>
                <a:cxn ang="0">
                  <a:pos x="38" y="17"/>
                </a:cxn>
                <a:cxn ang="0">
                  <a:pos x="32" y="17"/>
                </a:cxn>
                <a:cxn ang="0">
                  <a:pos x="26" y="20"/>
                </a:cxn>
                <a:cxn ang="0">
                  <a:pos x="22" y="27"/>
                </a:cxn>
                <a:cxn ang="0">
                  <a:pos x="21" y="36"/>
                </a:cxn>
                <a:cxn ang="0">
                  <a:pos x="21" y="65"/>
                </a:cxn>
                <a:cxn ang="0">
                  <a:pos x="0" y="65"/>
                </a:cxn>
                <a:cxn ang="0">
                  <a:pos x="0" y="1"/>
                </a:cxn>
              </a:cxnLst>
              <a:rect l="0" t="0" r="r" b="b"/>
              <a:pathLst>
                <a:path w="46" h="65">
                  <a:moveTo>
                    <a:pt x="0" y="1"/>
                  </a:moveTo>
                  <a:lnTo>
                    <a:pt x="21" y="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4" y="6"/>
                  </a:lnTo>
                  <a:lnTo>
                    <a:pt x="29" y="3"/>
                  </a:lnTo>
                  <a:lnTo>
                    <a:pt x="34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2" y="17"/>
                  </a:lnTo>
                  <a:lnTo>
                    <a:pt x="26" y="20"/>
                  </a:lnTo>
                  <a:lnTo>
                    <a:pt x="22" y="27"/>
                  </a:lnTo>
                  <a:lnTo>
                    <a:pt x="21" y="36"/>
                  </a:lnTo>
                  <a:lnTo>
                    <a:pt x="21" y="65"/>
                  </a:lnTo>
                  <a:lnTo>
                    <a:pt x="0" y="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7" name="Freeform 303"/>
            <p:cNvSpPr>
              <a:spLocks noChangeAspect="1" noEditPoints="1"/>
            </p:cNvSpPr>
            <p:nvPr userDrawn="1"/>
          </p:nvSpPr>
          <p:spPr bwMode="auto">
            <a:xfrm>
              <a:off x="6721283" y="6134431"/>
              <a:ext cx="198828" cy="198799"/>
            </a:xfrm>
            <a:custGeom>
              <a:avLst/>
              <a:gdLst/>
              <a:ahLst/>
              <a:cxnLst>
                <a:cxn ang="0">
                  <a:pos x="66" y="39"/>
                </a:cxn>
                <a:cxn ang="0">
                  <a:pos x="20" y="39"/>
                </a:cxn>
                <a:cxn ang="0">
                  <a:pos x="20" y="39"/>
                </a:cxn>
                <a:cxn ang="0">
                  <a:pos x="22" y="44"/>
                </a:cxn>
                <a:cxn ang="0">
                  <a:pos x="25" y="47"/>
                </a:cxn>
                <a:cxn ang="0">
                  <a:pos x="30" y="50"/>
                </a:cxn>
                <a:cxn ang="0">
                  <a:pos x="35" y="52"/>
                </a:cxn>
                <a:cxn ang="0">
                  <a:pos x="35" y="52"/>
                </a:cxn>
                <a:cxn ang="0">
                  <a:pos x="39" y="50"/>
                </a:cxn>
                <a:cxn ang="0">
                  <a:pos x="44" y="49"/>
                </a:cxn>
                <a:cxn ang="0">
                  <a:pos x="49" y="44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57" y="60"/>
                </a:cxn>
                <a:cxn ang="0">
                  <a:pos x="51" y="63"/>
                </a:cxn>
                <a:cxn ang="0">
                  <a:pos x="43" y="66"/>
                </a:cxn>
                <a:cxn ang="0">
                  <a:pos x="35" y="66"/>
                </a:cxn>
                <a:cxn ang="0">
                  <a:pos x="35" y="66"/>
                </a:cxn>
                <a:cxn ang="0">
                  <a:pos x="28" y="66"/>
                </a:cxn>
                <a:cxn ang="0">
                  <a:pos x="20" y="65"/>
                </a:cxn>
                <a:cxn ang="0">
                  <a:pos x="16" y="61"/>
                </a:cxn>
                <a:cxn ang="0">
                  <a:pos x="9" y="57"/>
                </a:cxn>
                <a:cxn ang="0">
                  <a:pos x="6" y="52"/>
                </a:cxn>
                <a:cxn ang="0">
                  <a:pos x="3" y="47"/>
                </a:cxn>
                <a:cxn ang="0">
                  <a:pos x="0" y="41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1" y="20"/>
                </a:cxn>
                <a:cxn ang="0">
                  <a:pos x="5" y="14"/>
                </a:cxn>
                <a:cxn ang="0">
                  <a:pos x="9" y="9"/>
                </a:cxn>
                <a:cxn ang="0">
                  <a:pos x="14" y="4"/>
                </a:cxn>
                <a:cxn ang="0">
                  <a:pos x="19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41" y="0"/>
                </a:cxn>
                <a:cxn ang="0">
                  <a:pos x="47" y="1"/>
                </a:cxn>
                <a:cxn ang="0">
                  <a:pos x="54" y="6"/>
                </a:cxn>
                <a:cxn ang="0">
                  <a:pos x="59" y="11"/>
                </a:cxn>
                <a:cxn ang="0">
                  <a:pos x="62" y="15"/>
                </a:cxn>
                <a:cxn ang="0">
                  <a:pos x="65" y="23"/>
                </a:cxn>
                <a:cxn ang="0">
                  <a:pos x="66" y="30"/>
                </a:cxn>
                <a:cxn ang="0">
                  <a:pos x="66" y="39"/>
                </a:cxn>
                <a:cxn ang="0">
                  <a:pos x="66" y="39"/>
                </a:cxn>
                <a:cxn ang="0">
                  <a:pos x="46" y="25"/>
                </a:cxn>
                <a:cxn ang="0">
                  <a:pos x="46" y="25"/>
                </a:cxn>
                <a:cxn ang="0">
                  <a:pos x="44" y="20"/>
                </a:cxn>
                <a:cxn ang="0">
                  <a:pos x="43" y="17"/>
                </a:cxn>
                <a:cxn ang="0">
                  <a:pos x="38" y="14"/>
                </a:cxn>
                <a:cxn ang="0">
                  <a:pos x="33" y="14"/>
                </a:cxn>
                <a:cxn ang="0">
                  <a:pos x="33" y="14"/>
                </a:cxn>
                <a:cxn ang="0">
                  <a:pos x="28" y="14"/>
                </a:cxn>
                <a:cxn ang="0">
                  <a:pos x="24" y="17"/>
                </a:cxn>
                <a:cxn ang="0">
                  <a:pos x="20" y="20"/>
                </a:cxn>
                <a:cxn ang="0">
                  <a:pos x="20" y="25"/>
                </a:cxn>
                <a:cxn ang="0">
                  <a:pos x="46" y="25"/>
                </a:cxn>
              </a:cxnLst>
              <a:rect l="0" t="0" r="r" b="b"/>
              <a:pathLst>
                <a:path w="66" h="66">
                  <a:moveTo>
                    <a:pt x="66" y="39"/>
                  </a:moveTo>
                  <a:lnTo>
                    <a:pt x="20" y="39"/>
                  </a:lnTo>
                  <a:lnTo>
                    <a:pt x="20" y="39"/>
                  </a:lnTo>
                  <a:lnTo>
                    <a:pt x="22" y="44"/>
                  </a:lnTo>
                  <a:lnTo>
                    <a:pt x="25" y="47"/>
                  </a:lnTo>
                  <a:lnTo>
                    <a:pt x="30" y="50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9" y="50"/>
                  </a:lnTo>
                  <a:lnTo>
                    <a:pt x="44" y="49"/>
                  </a:lnTo>
                  <a:lnTo>
                    <a:pt x="49" y="4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7" y="60"/>
                  </a:lnTo>
                  <a:lnTo>
                    <a:pt x="51" y="63"/>
                  </a:lnTo>
                  <a:lnTo>
                    <a:pt x="43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28" y="66"/>
                  </a:lnTo>
                  <a:lnTo>
                    <a:pt x="20" y="65"/>
                  </a:lnTo>
                  <a:lnTo>
                    <a:pt x="16" y="61"/>
                  </a:lnTo>
                  <a:lnTo>
                    <a:pt x="9" y="57"/>
                  </a:lnTo>
                  <a:lnTo>
                    <a:pt x="6" y="52"/>
                  </a:lnTo>
                  <a:lnTo>
                    <a:pt x="3" y="47"/>
                  </a:lnTo>
                  <a:lnTo>
                    <a:pt x="0" y="4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41" y="0"/>
                  </a:lnTo>
                  <a:lnTo>
                    <a:pt x="47" y="1"/>
                  </a:lnTo>
                  <a:lnTo>
                    <a:pt x="54" y="6"/>
                  </a:lnTo>
                  <a:lnTo>
                    <a:pt x="59" y="11"/>
                  </a:lnTo>
                  <a:lnTo>
                    <a:pt x="62" y="15"/>
                  </a:lnTo>
                  <a:lnTo>
                    <a:pt x="65" y="23"/>
                  </a:lnTo>
                  <a:lnTo>
                    <a:pt x="66" y="30"/>
                  </a:lnTo>
                  <a:lnTo>
                    <a:pt x="66" y="39"/>
                  </a:lnTo>
                  <a:lnTo>
                    <a:pt x="66" y="39"/>
                  </a:lnTo>
                  <a:close/>
                  <a:moveTo>
                    <a:pt x="46" y="25"/>
                  </a:moveTo>
                  <a:lnTo>
                    <a:pt x="46" y="25"/>
                  </a:lnTo>
                  <a:lnTo>
                    <a:pt x="44" y="20"/>
                  </a:lnTo>
                  <a:lnTo>
                    <a:pt x="43" y="17"/>
                  </a:lnTo>
                  <a:lnTo>
                    <a:pt x="38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28" y="14"/>
                  </a:lnTo>
                  <a:lnTo>
                    <a:pt x="24" y="17"/>
                  </a:lnTo>
                  <a:lnTo>
                    <a:pt x="20" y="20"/>
                  </a:lnTo>
                  <a:lnTo>
                    <a:pt x="20" y="25"/>
                  </a:lnTo>
                  <a:lnTo>
                    <a:pt x="46" y="25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8" name="Freeform 304"/>
            <p:cNvSpPr>
              <a:spLocks noChangeAspect="1" noEditPoints="1"/>
            </p:cNvSpPr>
            <p:nvPr userDrawn="1"/>
          </p:nvSpPr>
          <p:spPr bwMode="auto">
            <a:xfrm>
              <a:off x="5166813" y="6134431"/>
              <a:ext cx="198828" cy="198799"/>
            </a:xfrm>
            <a:custGeom>
              <a:avLst/>
              <a:gdLst/>
              <a:ahLst/>
              <a:cxnLst>
                <a:cxn ang="0">
                  <a:pos x="65" y="39"/>
                </a:cxn>
                <a:cxn ang="0">
                  <a:pos x="19" y="39"/>
                </a:cxn>
                <a:cxn ang="0">
                  <a:pos x="19" y="39"/>
                </a:cxn>
                <a:cxn ang="0">
                  <a:pos x="20" y="44"/>
                </a:cxn>
                <a:cxn ang="0">
                  <a:pos x="25" y="47"/>
                </a:cxn>
                <a:cxn ang="0">
                  <a:pos x="30" y="50"/>
                </a:cxn>
                <a:cxn ang="0">
                  <a:pos x="35" y="52"/>
                </a:cxn>
                <a:cxn ang="0">
                  <a:pos x="35" y="52"/>
                </a:cxn>
                <a:cxn ang="0">
                  <a:pos x="40" y="50"/>
                </a:cxn>
                <a:cxn ang="0">
                  <a:pos x="43" y="49"/>
                </a:cxn>
                <a:cxn ang="0">
                  <a:pos x="49" y="44"/>
                </a:cxn>
                <a:cxn ang="0">
                  <a:pos x="62" y="55"/>
                </a:cxn>
                <a:cxn ang="0">
                  <a:pos x="62" y="55"/>
                </a:cxn>
                <a:cxn ang="0">
                  <a:pos x="57" y="60"/>
                </a:cxn>
                <a:cxn ang="0">
                  <a:pos x="49" y="63"/>
                </a:cxn>
                <a:cxn ang="0">
                  <a:pos x="43" y="66"/>
                </a:cxn>
                <a:cxn ang="0">
                  <a:pos x="35" y="66"/>
                </a:cxn>
                <a:cxn ang="0">
                  <a:pos x="35" y="66"/>
                </a:cxn>
                <a:cxn ang="0">
                  <a:pos x="27" y="66"/>
                </a:cxn>
                <a:cxn ang="0">
                  <a:pos x="20" y="65"/>
                </a:cxn>
                <a:cxn ang="0">
                  <a:pos x="14" y="61"/>
                </a:cxn>
                <a:cxn ang="0">
                  <a:pos x="9" y="57"/>
                </a:cxn>
                <a:cxn ang="0">
                  <a:pos x="5" y="52"/>
                </a:cxn>
                <a:cxn ang="0">
                  <a:pos x="1" y="47"/>
                </a:cxn>
                <a:cxn ang="0">
                  <a:pos x="0" y="41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1" y="20"/>
                </a:cxn>
                <a:cxn ang="0">
                  <a:pos x="5" y="14"/>
                </a:cxn>
                <a:cxn ang="0">
                  <a:pos x="8" y="9"/>
                </a:cxn>
                <a:cxn ang="0">
                  <a:pos x="13" y="4"/>
                </a:cxn>
                <a:cxn ang="0">
                  <a:pos x="19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40" y="0"/>
                </a:cxn>
                <a:cxn ang="0">
                  <a:pos x="47" y="1"/>
                </a:cxn>
                <a:cxn ang="0">
                  <a:pos x="52" y="6"/>
                </a:cxn>
                <a:cxn ang="0">
                  <a:pos x="57" y="11"/>
                </a:cxn>
                <a:cxn ang="0">
                  <a:pos x="62" y="15"/>
                </a:cxn>
                <a:cxn ang="0">
                  <a:pos x="63" y="23"/>
                </a:cxn>
                <a:cxn ang="0">
                  <a:pos x="65" y="30"/>
                </a:cxn>
                <a:cxn ang="0">
                  <a:pos x="65" y="39"/>
                </a:cxn>
                <a:cxn ang="0">
                  <a:pos x="65" y="39"/>
                </a:cxn>
                <a:cxn ang="0">
                  <a:pos x="46" y="25"/>
                </a:cxn>
                <a:cxn ang="0">
                  <a:pos x="46" y="25"/>
                </a:cxn>
                <a:cxn ang="0">
                  <a:pos x="44" y="20"/>
                </a:cxn>
                <a:cxn ang="0">
                  <a:pos x="41" y="17"/>
                </a:cxn>
                <a:cxn ang="0">
                  <a:pos x="38" y="14"/>
                </a:cxn>
                <a:cxn ang="0">
                  <a:pos x="33" y="14"/>
                </a:cxn>
                <a:cxn ang="0">
                  <a:pos x="33" y="14"/>
                </a:cxn>
                <a:cxn ang="0">
                  <a:pos x="27" y="14"/>
                </a:cxn>
                <a:cxn ang="0">
                  <a:pos x="24" y="17"/>
                </a:cxn>
                <a:cxn ang="0">
                  <a:pos x="20" y="20"/>
                </a:cxn>
                <a:cxn ang="0">
                  <a:pos x="19" y="25"/>
                </a:cxn>
                <a:cxn ang="0">
                  <a:pos x="46" y="25"/>
                </a:cxn>
              </a:cxnLst>
              <a:rect l="0" t="0" r="r" b="b"/>
              <a:pathLst>
                <a:path w="65" h="66">
                  <a:moveTo>
                    <a:pt x="65" y="39"/>
                  </a:moveTo>
                  <a:lnTo>
                    <a:pt x="19" y="39"/>
                  </a:lnTo>
                  <a:lnTo>
                    <a:pt x="19" y="39"/>
                  </a:lnTo>
                  <a:lnTo>
                    <a:pt x="20" y="44"/>
                  </a:lnTo>
                  <a:lnTo>
                    <a:pt x="25" y="47"/>
                  </a:lnTo>
                  <a:lnTo>
                    <a:pt x="30" y="50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40" y="50"/>
                  </a:lnTo>
                  <a:lnTo>
                    <a:pt x="43" y="49"/>
                  </a:lnTo>
                  <a:lnTo>
                    <a:pt x="49" y="4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7" y="60"/>
                  </a:lnTo>
                  <a:lnTo>
                    <a:pt x="49" y="63"/>
                  </a:lnTo>
                  <a:lnTo>
                    <a:pt x="43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27" y="66"/>
                  </a:lnTo>
                  <a:lnTo>
                    <a:pt x="20" y="65"/>
                  </a:lnTo>
                  <a:lnTo>
                    <a:pt x="14" y="61"/>
                  </a:lnTo>
                  <a:lnTo>
                    <a:pt x="9" y="57"/>
                  </a:lnTo>
                  <a:lnTo>
                    <a:pt x="5" y="52"/>
                  </a:lnTo>
                  <a:lnTo>
                    <a:pt x="1" y="47"/>
                  </a:lnTo>
                  <a:lnTo>
                    <a:pt x="0" y="4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5" y="14"/>
                  </a:lnTo>
                  <a:lnTo>
                    <a:pt x="8" y="9"/>
                  </a:lnTo>
                  <a:lnTo>
                    <a:pt x="13" y="4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7" y="1"/>
                  </a:lnTo>
                  <a:lnTo>
                    <a:pt x="52" y="6"/>
                  </a:lnTo>
                  <a:lnTo>
                    <a:pt x="57" y="11"/>
                  </a:lnTo>
                  <a:lnTo>
                    <a:pt x="62" y="15"/>
                  </a:lnTo>
                  <a:lnTo>
                    <a:pt x="63" y="23"/>
                  </a:lnTo>
                  <a:lnTo>
                    <a:pt x="65" y="30"/>
                  </a:lnTo>
                  <a:lnTo>
                    <a:pt x="65" y="39"/>
                  </a:lnTo>
                  <a:lnTo>
                    <a:pt x="65" y="39"/>
                  </a:lnTo>
                  <a:close/>
                  <a:moveTo>
                    <a:pt x="46" y="25"/>
                  </a:moveTo>
                  <a:lnTo>
                    <a:pt x="46" y="25"/>
                  </a:lnTo>
                  <a:lnTo>
                    <a:pt x="44" y="20"/>
                  </a:lnTo>
                  <a:lnTo>
                    <a:pt x="41" y="17"/>
                  </a:lnTo>
                  <a:lnTo>
                    <a:pt x="38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27" y="14"/>
                  </a:lnTo>
                  <a:lnTo>
                    <a:pt x="24" y="17"/>
                  </a:lnTo>
                  <a:lnTo>
                    <a:pt x="20" y="20"/>
                  </a:lnTo>
                  <a:lnTo>
                    <a:pt x="19" y="25"/>
                  </a:lnTo>
                  <a:lnTo>
                    <a:pt x="46" y="25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305"/>
            <p:cNvSpPr>
              <a:spLocks noChangeAspect="1" noEditPoints="1"/>
            </p:cNvSpPr>
            <p:nvPr userDrawn="1"/>
          </p:nvSpPr>
          <p:spPr bwMode="auto">
            <a:xfrm>
              <a:off x="3160461" y="6134431"/>
              <a:ext cx="216903" cy="198799"/>
            </a:xfrm>
            <a:custGeom>
              <a:avLst/>
              <a:gdLst/>
              <a:ahLst/>
              <a:cxnLst>
                <a:cxn ang="0">
                  <a:pos x="70" y="65"/>
                </a:cxn>
                <a:cxn ang="0">
                  <a:pos x="52" y="65"/>
                </a:cxn>
                <a:cxn ang="0">
                  <a:pos x="52" y="57"/>
                </a:cxn>
                <a:cxn ang="0">
                  <a:pos x="52" y="57"/>
                </a:cxn>
                <a:cxn ang="0">
                  <a:pos x="52" y="57"/>
                </a:cxn>
                <a:cxn ang="0">
                  <a:pos x="47" y="60"/>
                </a:cxn>
                <a:cxn ang="0">
                  <a:pos x="43" y="63"/>
                </a:cxn>
                <a:cxn ang="0">
                  <a:pos x="36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9" y="65"/>
                </a:cxn>
                <a:cxn ang="0">
                  <a:pos x="12" y="61"/>
                </a:cxn>
                <a:cxn ang="0">
                  <a:pos x="8" y="57"/>
                </a:cxn>
                <a:cxn ang="0">
                  <a:pos x="4" y="52"/>
                </a:cxn>
                <a:cxn ang="0">
                  <a:pos x="1" y="47"/>
                </a:cxn>
                <a:cxn ang="0">
                  <a:pos x="0" y="41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27"/>
                </a:cxn>
                <a:cxn ang="0">
                  <a:pos x="1" y="20"/>
                </a:cxn>
                <a:cxn ang="0">
                  <a:pos x="4" y="14"/>
                </a:cxn>
                <a:cxn ang="0">
                  <a:pos x="9" y="9"/>
                </a:cxn>
                <a:cxn ang="0">
                  <a:pos x="12" y="4"/>
                </a:cxn>
                <a:cxn ang="0">
                  <a:pos x="19" y="1"/>
                </a:cxn>
                <a:cxn ang="0">
                  <a:pos x="25" y="0"/>
                </a:cxn>
                <a:cxn ang="0">
                  <a:pos x="31" y="0"/>
                </a:cxn>
                <a:cxn ang="0">
                  <a:pos x="31" y="0"/>
                </a:cxn>
                <a:cxn ang="0">
                  <a:pos x="36" y="0"/>
                </a:cxn>
                <a:cxn ang="0">
                  <a:pos x="43" y="1"/>
                </a:cxn>
                <a:cxn ang="0">
                  <a:pos x="46" y="4"/>
                </a:cxn>
                <a:cxn ang="0">
                  <a:pos x="50" y="7"/>
                </a:cxn>
                <a:cxn ang="0">
                  <a:pos x="50" y="7"/>
                </a:cxn>
                <a:cxn ang="0">
                  <a:pos x="50" y="1"/>
                </a:cxn>
                <a:cxn ang="0">
                  <a:pos x="70" y="1"/>
                </a:cxn>
                <a:cxn ang="0">
                  <a:pos x="70" y="65"/>
                </a:cxn>
                <a:cxn ang="0">
                  <a:pos x="36" y="15"/>
                </a:cxn>
                <a:cxn ang="0">
                  <a:pos x="36" y="15"/>
                </a:cxn>
                <a:cxn ang="0">
                  <a:pos x="30" y="17"/>
                </a:cxn>
                <a:cxn ang="0">
                  <a:pos x="24" y="20"/>
                </a:cxn>
                <a:cxn ang="0">
                  <a:pos x="20" y="25"/>
                </a:cxn>
                <a:cxn ang="0">
                  <a:pos x="20" y="33"/>
                </a:cxn>
                <a:cxn ang="0">
                  <a:pos x="20" y="33"/>
                </a:cxn>
                <a:cxn ang="0">
                  <a:pos x="20" y="39"/>
                </a:cxn>
                <a:cxn ang="0">
                  <a:pos x="24" y="46"/>
                </a:cxn>
                <a:cxn ang="0">
                  <a:pos x="30" y="49"/>
                </a:cxn>
                <a:cxn ang="0">
                  <a:pos x="36" y="50"/>
                </a:cxn>
                <a:cxn ang="0">
                  <a:pos x="36" y="50"/>
                </a:cxn>
                <a:cxn ang="0">
                  <a:pos x="43" y="49"/>
                </a:cxn>
                <a:cxn ang="0">
                  <a:pos x="47" y="46"/>
                </a:cxn>
                <a:cxn ang="0">
                  <a:pos x="50" y="39"/>
                </a:cxn>
                <a:cxn ang="0">
                  <a:pos x="52" y="33"/>
                </a:cxn>
                <a:cxn ang="0">
                  <a:pos x="52" y="33"/>
                </a:cxn>
                <a:cxn ang="0">
                  <a:pos x="50" y="25"/>
                </a:cxn>
                <a:cxn ang="0">
                  <a:pos x="47" y="20"/>
                </a:cxn>
                <a:cxn ang="0">
                  <a:pos x="43" y="17"/>
                </a:cxn>
                <a:cxn ang="0">
                  <a:pos x="36" y="15"/>
                </a:cxn>
                <a:cxn ang="0">
                  <a:pos x="36" y="15"/>
                </a:cxn>
              </a:cxnLst>
              <a:rect l="0" t="0" r="r" b="b"/>
              <a:pathLst>
                <a:path w="70" h="66">
                  <a:moveTo>
                    <a:pt x="70" y="65"/>
                  </a:moveTo>
                  <a:lnTo>
                    <a:pt x="52" y="65"/>
                  </a:lnTo>
                  <a:lnTo>
                    <a:pt x="52" y="57"/>
                  </a:lnTo>
                  <a:lnTo>
                    <a:pt x="52" y="57"/>
                  </a:lnTo>
                  <a:lnTo>
                    <a:pt x="52" y="57"/>
                  </a:lnTo>
                  <a:lnTo>
                    <a:pt x="47" y="60"/>
                  </a:lnTo>
                  <a:lnTo>
                    <a:pt x="43" y="63"/>
                  </a:lnTo>
                  <a:lnTo>
                    <a:pt x="36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24" y="66"/>
                  </a:lnTo>
                  <a:lnTo>
                    <a:pt x="19" y="65"/>
                  </a:lnTo>
                  <a:lnTo>
                    <a:pt x="12" y="61"/>
                  </a:lnTo>
                  <a:lnTo>
                    <a:pt x="8" y="57"/>
                  </a:lnTo>
                  <a:lnTo>
                    <a:pt x="4" y="52"/>
                  </a:lnTo>
                  <a:lnTo>
                    <a:pt x="1" y="47"/>
                  </a:lnTo>
                  <a:lnTo>
                    <a:pt x="0" y="4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1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2" y="4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43" y="1"/>
                  </a:lnTo>
                  <a:lnTo>
                    <a:pt x="46" y="4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1"/>
                  </a:lnTo>
                  <a:lnTo>
                    <a:pt x="70" y="1"/>
                  </a:lnTo>
                  <a:lnTo>
                    <a:pt x="70" y="65"/>
                  </a:lnTo>
                  <a:close/>
                  <a:moveTo>
                    <a:pt x="36" y="15"/>
                  </a:moveTo>
                  <a:lnTo>
                    <a:pt x="36" y="15"/>
                  </a:lnTo>
                  <a:lnTo>
                    <a:pt x="30" y="17"/>
                  </a:lnTo>
                  <a:lnTo>
                    <a:pt x="24" y="20"/>
                  </a:lnTo>
                  <a:lnTo>
                    <a:pt x="20" y="25"/>
                  </a:lnTo>
                  <a:lnTo>
                    <a:pt x="20" y="33"/>
                  </a:lnTo>
                  <a:lnTo>
                    <a:pt x="20" y="33"/>
                  </a:lnTo>
                  <a:lnTo>
                    <a:pt x="20" y="39"/>
                  </a:lnTo>
                  <a:lnTo>
                    <a:pt x="24" y="46"/>
                  </a:lnTo>
                  <a:lnTo>
                    <a:pt x="30" y="49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43" y="49"/>
                  </a:lnTo>
                  <a:lnTo>
                    <a:pt x="47" y="46"/>
                  </a:lnTo>
                  <a:lnTo>
                    <a:pt x="50" y="39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0" y="25"/>
                  </a:lnTo>
                  <a:lnTo>
                    <a:pt x="47" y="20"/>
                  </a:lnTo>
                  <a:lnTo>
                    <a:pt x="43" y="17"/>
                  </a:lnTo>
                  <a:lnTo>
                    <a:pt x="36" y="15"/>
                  </a:lnTo>
                  <a:lnTo>
                    <a:pt x="36" y="15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0" name="Freeform 306"/>
            <p:cNvSpPr>
              <a:spLocks noChangeAspect="1" noEditPoints="1"/>
            </p:cNvSpPr>
            <p:nvPr userDrawn="1"/>
          </p:nvSpPr>
          <p:spPr bwMode="auto">
            <a:xfrm>
              <a:off x="4275101" y="6134431"/>
              <a:ext cx="216903" cy="283137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9" y="1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22" y="4"/>
                </a:cxn>
                <a:cxn ang="0">
                  <a:pos x="27" y="1"/>
                </a:cxn>
                <a:cxn ang="0">
                  <a:pos x="33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46" y="0"/>
                </a:cxn>
                <a:cxn ang="0">
                  <a:pos x="52" y="1"/>
                </a:cxn>
                <a:cxn ang="0">
                  <a:pos x="57" y="4"/>
                </a:cxn>
                <a:cxn ang="0">
                  <a:pos x="61" y="7"/>
                </a:cxn>
                <a:cxn ang="0">
                  <a:pos x="65" y="12"/>
                </a:cxn>
                <a:cxn ang="0">
                  <a:pos x="68" y="19"/>
                </a:cxn>
                <a:cxn ang="0">
                  <a:pos x="69" y="25"/>
                </a:cxn>
                <a:cxn ang="0">
                  <a:pos x="69" y="33"/>
                </a:cxn>
                <a:cxn ang="0">
                  <a:pos x="69" y="33"/>
                </a:cxn>
                <a:cxn ang="0">
                  <a:pos x="69" y="39"/>
                </a:cxn>
                <a:cxn ang="0">
                  <a:pos x="68" y="46"/>
                </a:cxn>
                <a:cxn ang="0">
                  <a:pos x="65" y="52"/>
                </a:cxn>
                <a:cxn ang="0">
                  <a:pos x="61" y="57"/>
                </a:cxn>
                <a:cxn ang="0">
                  <a:pos x="57" y="61"/>
                </a:cxn>
                <a:cxn ang="0">
                  <a:pos x="50" y="65"/>
                </a:cxn>
                <a:cxn ang="0">
                  <a:pos x="46" y="66"/>
                </a:cxn>
                <a:cxn ang="0">
                  <a:pos x="38" y="66"/>
                </a:cxn>
                <a:cxn ang="0">
                  <a:pos x="38" y="66"/>
                </a:cxn>
                <a:cxn ang="0">
                  <a:pos x="28" y="65"/>
                </a:cxn>
                <a:cxn ang="0">
                  <a:pos x="23" y="63"/>
                </a:cxn>
                <a:cxn ang="0">
                  <a:pos x="20" y="60"/>
                </a:cxn>
                <a:cxn ang="0">
                  <a:pos x="20" y="60"/>
                </a:cxn>
                <a:cxn ang="0">
                  <a:pos x="20" y="95"/>
                </a:cxn>
                <a:cxn ang="0">
                  <a:pos x="0" y="95"/>
                </a:cxn>
                <a:cxn ang="0">
                  <a:pos x="0" y="1"/>
                </a:cxn>
                <a:cxn ang="0">
                  <a:pos x="34" y="50"/>
                </a:cxn>
                <a:cxn ang="0">
                  <a:pos x="34" y="50"/>
                </a:cxn>
                <a:cxn ang="0">
                  <a:pos x="41" y="49"/>
                </a:cxn>
                <a:cxn ang="0">
                  <a:pos x="46" y="46"/>
                </a:cxn>
                <a:cxn ang="0">
                  <a:pos x="49" y="39"/>
                </a:cxn>
                <a:cxn ang="0">
                  <a:pos x="50" y="33"/>
                </a:cxn>
                <a:cxn ang="0">
                  <a:pos x="50" y="33"/>
                </a:cxn>
                <a:cxn ang="0">
                  <a:pos x="49" y="25"/>
                </a:cxn>
                <a:cxn ang="0">
                  <a:pos x="46" y="20"/>
                </a:cxn>
                <a:cxn ang="0">
                  <a:pos x="41" y="17"/>
                </a:cxn>
                <a:cxn ang="0">
                  <a:pos x="34" y="15"/>
                </a:cxn>
                <a:cxn ang="0">
                  <a:pos x="34" y="15"/>
                </a:cxn>
                <a:cxn ang="0">
                  <a:pos x="28" y="17"/>
                </a:cxn>
                <a:cxn ang="0">
                  <a:pos x="23" y="20"/>
                </a:cxn>
                <a:cxn ang="0">
                  <a:pos x="20" y="25"/>
                </a:cxn>
                <a:cxn ang="0">
                  <a:pos x="19" y="33"/>
                </a:cxn>
                <a:cxn ang="0">
                  <a:pos x="19" y="33"/>
                </a:cxn>
                <a:cxn ang="0">
                  <a:pos x="20" y="39"/>
                </a:cxn>
                <a:cxn ang="0">
                  <a:pos x="23" y="46"/>
                </a:cxn>
                <a:cxn ang="0">
                  <a:pos x="28" y="49"/>
                </a:cxn>
                <a:cxn ang="0">
                  <a:pos x="34" y="50"/>
                </a:cxn>
                <a:cxn ang="0">
                  <a:pos x="34" y="50"/>
                </a:cxn>
              </a:cxnLst>
              <a:rect l="0" t="0" r="r" b="b"/>
              <a:pathLst>
                <a:path w="69" h="95">
                  <a:moveTo>
                    <a:pt x="0" y="1"/>
                  </a:moveTo>
                  <a:lnTo>
                    <a:pt x="19" y="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2" y="4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2" y="1"/>
                  </a:lnTo>
                  <a:lnTo>
                    <a:pt x="57" y="4"/>
                  </a:lnTo>
                  <a:lnTo>
                    <a:pt x="61" y="7"/>
                  </a:lnTo>
                  <a:lnTo>
                    <a:pt x="65" y="12"/>
                  </a:lnTo>
                  <a:lnTo>
                    <a:pt x="68" y="19"/>
                  </a:lnTo>
                  <a:lnTo>
                    <a:pt x="69" y="25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9"/>
                  </a:lnTo>
                  <a:lnTo>
                    <a:pt x="68" y="46"/>
                  </a:lnTo>
                  <a:lnTo>
                    <a:pt x="65" y="52"/>
                  </a:lnTo>
                  <a:lnTo>
                    <a:pt x="61" y="57"/>
                  </a:lnTo>
                  <a:lnTo>
                    <a:pt x="57" y="61"/>
                  </a:lnTo>
                  <a:lnTo>
                    <a:pt x="50" y="65"/>
                  </a:lnTo>
                  <a:lnTo>
                    <a:pt x="46" y="66"/>
                  </a:lnTo>
                  <a:lnTo>
                    <a:pt x="38" y="66"/>
                  </a:lnTo>
                  <a:lnTo>
                    <a:pt x="38" y="66"/>
                  </a:lnTo>
                  <a:lnTo>
                    <a:pt x="28" y="65"/>
                  </a:lnTo>
                  <a:lnTo>
                    <a:pt x="23" y="63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95"/>
                  </a:lnTo>
                  <a:lnTo>
                    <a:pt x="0" y="95"/>
                  </a:lnTo>
                  <a:lnTo>
                    <a:pt x="0" y="1"/>
                  </a:lnTo>
                  <a:close/>
                  <a:moveTo>
                    <a:pt x="34" y="50"/>
                  </a:moveTo>
                  <a:lnTo>
                    <a:pt x="34" y="50"/>
                  </a:lnTo>
                  <a:lnTo>
                    <a:pt x="41" y="49"/>
                  </a:lnTo>
                  <a:lnTo>
                    <a:pt x="46" y="46"/>
                  </a:lnTo>
                  <a:lnTo>
                    <a:pt x="49" y="39"/>
                  </a:lnTo>
                  <a:lnTo>
                    <a:pt x="50" y="33"/>
                  </a:lnTo>
                  <a:lnTo>
                    <a:pt x="50" y="33"/>
                  </a:lnTo>
                  <a:lnTo>
                    <a:pt x="49" y="25"/>
                  </a:lnTo>
                  <a:lnTo>
                    <a:pt x="46" y="20"/>
                  </a:lnTo>
                  <a:lnTo>
                    <a:pt x="41" y="17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28" y="17"/>
                  </a:lnTo>
                  <a:lnTo>
                    <a:pt x="23" y="20"/>
                  </a:lnTo>
                  <a:lnTo>
                    <a:pt x="20" y="25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0" y="39"/>
                  </a:lnTo>
                  <a:lnTo>
                    <a:pt x="23" y="46"/>
                  </a:lnTo>
                  <a:lnTo>
                    <a:pt x="28" y="49"/>
                  </a:lnTo>
                  <a:lnTo>
                    <a:pt x="34" y="50"/>
                  </a:lnTo>
                  <a:lnTo>
                    <a:pt x="34" y="50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Freeform 307"/>
            <p:cNvSpPr>
              <a:spLocks noChangeAspect="1"/>
            </p:cNvSpPr>
            <p:nvPr userDrawn="1"/>
          </p:nvSpPr>
          <p:spPr bwMode="auto">
            <a:xfrm>
              <a:off x="3473766" y="6134431"/>
              <a:ext cx="307279" cy="180726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9" y="1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19" y="9"/>
                </a:cxn>
                <a:cxn ang="0">
                  <a:pos x="22" y="6"/>
                </a:cxn>
                <a:cxn ang="0">
                  <a:pos x="27" y="3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4" y="0"/>
                </a:cxn>
                <a:cxn ang="0">
                  <a:pos x="51" y="3"/>
                </a:cxn>
                <a:cxn ang="0">
                  <a:pos x="55" y="6"/>
                </a:cxn>
                <a:cxn ang="0">
                  <a:pos x="57" y="11"/>
                </a:cxn>
                <a:cxn ang="0">
                  <a:pos x="57" y="11"/>
                </a:cxn>
                <a:cxn ang="0">
                  <a:pos x="57" y="11"/>
                </a:cxn>
                <a:cxn ang="0">
                  <a:pos x="57" y="11"/>
                </a:cxn>
                <a:cxn ang="0">
                  <a:pos x="62" y="6"/>
                </a:cxn>
                <a:cxn ang="0">
                  <a:pos x="67" y="1"/>
                </a:cxn>
                <a:cxn ang="0">
                  <a:pos x="71" y="0"/>
                </a:cxn>
                <a:cxn ang="0">
                  <a:pos x="79" y="0"/>
                </a:cxn>
                <a:cxn ang="0">
                  <a:pos x="79" y="0"/>
                </a:cxn>
                <a:cxn ang="0">
                  <a:pos x="84" y="0"/>
                </a:cxn>
                <a:cxn ang="0">
                  <a:pos x="89" y="1"/>
                </a:cxn>
                <a:cxn ang="0">
                  <a:pos x="94" y="4"/>
                </a:cxn>
                <a:cxn ang="0">
                  <a:pos x="97" y="7"/>
                </a:cxn>
                <a:cxn ang="0">
                  <a:pos x="100" y="15"/>
                </a:cxn>
                <a:cxn ang="0">
                  <a:pos x="101" y="27"/>
                </a:cxn>
                <a:cxn ang="0">
                  <a:pos x="101" y="65"/>
                </a:cxn>
                <a:cxn ang="0">
                  <a:pos x="81" y="65"/>
                </a:cxn>
                <a:cxn ang="0">
                  <a:pos x="81" y="28"/>
                </a:cxn>
                <a:cxn ang="0">
                  <a:pos x="81" y="28"/>
                </a:cxn>
                <a:cxn ang="0">
                  <a:pos x="81" y="23"/>
                </a:cxn>
                <a:cxn ang="0">
                  <a:pos x="79" y="20"/>
                </a:cxn>
                <a:cxn ang="0">
                  <a:pos x="76" y="17"/>
                </a:cxn>
                <a:cxn ang="0">
                  <a:pos x="71" y="17"/>
                </a:cxn>
                <a:cxn ang="0">
                  <a:pos x="71" y="17"/>
                </a:cxn>
                <a:cxn ang="0">
                  <a:pos x="67" y="17"/>
                </a:cxn>
                <a:cxn ang="0">
                  <a:pos x="63" y="20"/>
                </a:cxn>
                <a:cxn ang="0">
                  <a:pos x="62" y="25"/>
                </a:cxn>
                <a:cxn ang="0">
                  <a:pos x="60" y="31"/>
                </a:cxn>
                <a:cxn ang="0">
                  <a:pos x="60" y="65"/>
                </a:cxn>
                <a:cxn ang="0">
                  <a:pos x="40" y="65"/>
                </a:cxn>
                <a:cxn ang="0">
                  <a:pos x="40" y="31"/>
                </a:cxn>
                <a:cxn ang="0">
                  <a:pos x="40" y="31"/>
                </a:cxn>
                <a:cxn ang="0">
                  <a:pos x="40" y="27"/>
                </a:cxn>
                <a:cxn ang="0">
                  <a:pos x="40" y="22"/>
                </a:cxn>
                <a:cxn ang="0">
                  <a:pos x="36" y="19"/>
                </a:cxn>
                <a:cxn ang="0">
                  <a:pos x="33" y="17"/>
                </a:cxn>
                <a:cxn ang="0">
                  <a:pos x="32" y="17"/>
                </a:cxn>
                <a:cxn ang="0">
                  <a:pos x="32" y="17"/>
                </a:cxn>
                <a:cxn ang="0">
                  <a:pos x="27" y="17"/>
                </a:cxn>
                <a:cxn ang="0">
                  <a:pos x="22" y="20"/>
                </a:cxn>
                <a:cxn ang="0">
                  <a:pos x="21" y="25"/>
                </a:cxn>
                <a:cxn ang="0">
                  <a:pos x="19" y="31"/>
                </a:cxn>
                <a:cxn ang="0">
                  <a:pos x="19" y="65"/>
                </a:cxn>
                <a:cxn ang="0">
                  <a:pos x="0" y="65"/>
                </a:cxn>
                <a:cxn ang="0">
                  <a:pos x="0" y="1"/>
                </a:cxn>
              </a:cxnLst>
              <a:rect l="0" t="0" r="r" b="b"/>
              <a:pathLst>
                <a:path w="101" h="65">
                  <a:moveTo>
                    <a:pt x="0" y="1"/>
                  </a:moveTo>
                  <a:lnTo>
                    <a:pt x="19" y="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4" y="0"/>
                  </a:lnTo>
                  <a:lnTo>
                    <a:pt x="51" y="3"/>
                  </a:lnTo>
                  <a:lnTo>
                    <a:pt x="55" y="6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62" y="6"/>
                  </a:lnTo>
                  <a:lnTo>
                    <a:pt x="67" y="1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84" y="0"/>
                  </a:lnTo>
                  <a:lnTo>
                    <a:pt x="89" y="1"/>
                  </a:lnTo>
                  <a:lnTo>
                    <a:pt x="94" y="4"/>
                  </a:lnTo>
                  <a:lnTo>
                    <a:pt x="97" y="7"/>
                  </a:lnTo>
                  <a:lnTo>
                    <a:pt x="100" y="15"/>
                  </a:lnTo>
                  <a:lnTo>
                    <a:pt x="101" y="27"/>
                  </a:lnTo>
                  <a:lnTo>
                    <a:pt x="101" y="65"/>
                  </a:lnTo>
                  <a:lnTo>
                    <a:pt x="81" y="65"/>
                  </a:lnTo>
                  <a:lnTo>
                    <a:pt x="81" y="28"/>
                  </a:lnTo>
                  <a:lnTo>
                    <a:pt x="81" y="28"/>
                  </a:lnTo>
                  <a:lnTo>
                    <a:pt x="81" y="23"/>
                  </a:lnTo>
                  <a:lnTo>
                    <a:pt x="79" y="20"/>
                  </a:lnTo>
                  <a:lnTo>
                    <a:pt x="76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67" y="17"/>
                  </a:lnTo>
                  <a:lnTo>
                    <a:pt x="63" y="20"/>
                  </a:lnTo>
                  <a:lnTo>
                    <a:pt x="62" y="25"/>
                  </a:lnTo>
                  <a:lnTo>
                    <a:pt x="60" y="31"/>
                  </a:lnTo>
                  <a:lnTo>
                    <a:pt x="60" y="65"/>
                  </a:lnTo>
                  <a:lnTo>
                    <a:pt x="40" y="65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0" y="27"/>
                  </a:lnTo>
                  <a:lnTo>
                    <a:pt x="40" y="22"/>
                  </a:lnTo>
                  <a:lnTo>
                    <a:pt x="36" y="19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27" y="17"/>
                  </a:lnTo>
                  <a:lnTo>
                    <a:pt x="22" y="20"/>
                  </a:lnTo>
                  <a:lnTo>
                    <a:pt x="21" y="25"/>
                  </a:lnTo>
                  <a:lnTo>
                    <a:pt x="19" y="31"/>
                  </a:lnTo>
                  <a:lnTo>
                    <a:pt x="19" y="65"/>
                  </a:lnTo>
                  <a:lnTo>
                    <a:pt x="0" y="6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2" name="Freeform 308"/>
            <p:cNvSpPr>
              <a:spLocks noChangeAspect="1"/>
            </p:cNvSpPr>
            <p:nvPr userDrawn="1"/>
          </p:nvSpPr>
          <p:spPr bwMode="auto">
            <a:xfrm>
              <a:off x="3991922" y="6134431"/>
              <a:ext cx="180752" cy="198799"/>
            </a:xfrm>
            <a:custGeom>
              <a:avLst/>
              <a:gdLst/>
              <a:ahLst/>
              <a:cxnLst>
                <a:cxn ang="0">
                  <a:pos x="62" y="64"/>
                </a:cxn>
                <a:cxn ang="0">
                  <a:pos x="43" y="64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0" y="59"/>
                </a:cxn>
                <a:cxn ang="0">
                  <a:pos x="35" y="62"/>
                </a:cxn>
                <a:cxn ang="0">
                  <a:pos x="30" y="65"/>
                </a:cxn>
                <a:cxn ang="0">
                  <a:pos x="24" y="65"/>
                </a:cxn>
                <a:cxn ang="0">
                  <a:pos x="24" y="65"/>
                </a:cxn>
                <a:cxn ang="0">
                  <a:pos x="17" y="65"/>
                </a:cxn>
                <a:cxn ang="0">
                  <a:pos x="13" y="64"/>
                </a:cxn>
                <a:cxn ang="0">
                  <a:pos x="8" y="62"/>
                </a:cxn>
                <a:cxn ang="0">
                  <a:pos x="5" y="57"/>
                </a:cxn>
                <a:cxn ang="0">
                  <a:pos x="3" y="54"/>
                </a:cxn>
                <a:cxn ang="0">
                  <a:pos x="0" y="49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19" y="0"/>
                </a:cxn>
                <a:cxn ang="0">
                  <a:pos x="19" y="35"/>
                </a:cxn>
                <a:cxn ang="0">
                  <a:pos x="19" y="35"/>
                </a:cxn>
                <a:cxn ang="0">
                  <a:pos x="19" y="40"/>
                </a:cxn>
                <a:cxn ang="0">
                  <a:pos x="21" y="45"/>
                </a:cxn>
                <a:cxn ang="0">
                  <a:pos x="24" y="48"/>
                </a:cxn>
                <a:cxn ang="0">
                  <a:pos x="30" y="49"/>
                </a:cxn>
                <a:cxn ang="0">
                  <a:pos x="30" y="49"/>
                </a:cxn>
                <a:cxn ang="0">
                  <a:pos x="35" y="48"/>
                </a:cxn>
                <a:cxn ang="0">
                  <a:pos x="40" y="45"/>
                </a:cxn>
                <a:cxn ang="0">
                  <a:pos x="41" y="40"/>
                </a:cxn>
                <a:cxn ang="0">
                  <a:pos x="41" y="33"/>
                </a:cxn>
                <a:cxn ang="0">
                  <a:pos x="41" y="0"/>
                </a:cxn>
                <a:cxn ang="0">
                  <a:pos x="62" y="0"/>
                </a:cxn>
                <a:cxn ang="0">
                  <a:pos x="62" y="64"/>
                </a:cxn>
              </a:cxnLst>
              <a:rect l="0" t="0" r="r" b="b"/>
              <a:pathLst>
                <a:path w="62" h="65">
                  <a:moveTo>
                    <a:pt x="62" y="64"/>
                  </a:moveTo>
                  <a:lnTo>
                    <a:pt x="43" y="64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0" y="59"/>
                  </a:lnTo>
                  <a:lnTo>
                    <a:pt x="35" y="62"/>
                  </a:lnTo>
                  <a:lnTo>
                    <a:pt x="30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17" y="65"/>
                  </a:lnTo>
                  <a:lnTo>
                    <a:pt x="13" y="64"/>
                  </a:lnTo>
                  <a:lnTo>
                    <a:pt x="8" y="62"/>
                  </a:lnTo>
                  <a:lnTo>
                    <a:pt x="5" y="57"/>
                  </a:lnTo>
                  <a:lnTo>
                    <a:pt x="3" y="54"/>
                  </a:lnTo>
                  <a:lnTo>
                    <a:pt x="0" y="49"/>
                  </a:lnTo>
                  <a:lnTo>
                    <a:pt x="0" y="37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40"/>
                  </a:lnTo>
                  <a:lnTo>
                    <a:pt x="21" y="45"/>
                  </a:lnTo>
                  <a:lnTo>
                    <a:pt x="24" y="48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5" y="48"/>
                  </a:lnTo>
                  <a:lnTo>
                    <a:pt x="40" y="45"/>
                  </a:lnTo>
                  <a:lnTo>
                    <a:pt x="41" y="40"/>
                  </a:lnTo>
                  <a:lnTo>
                    <a:pt x="41" y="33"/>
                  </a:lnTo>
                  <a:lnTo>
                    <a:pt x="41" y="0"/>
                  </a:lnTo>
                  <a:lnTo>
                    <a:pt x="62" y="0"/>
                  </a:lnTo>
                  <a:lnTo>
                    <a:pt x="62" y="64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3" name="Freeform 309"/>
            <p:cNvSpPr>
              <a:spLocks noChangeAspect="1"/>
            </p:cNvSpPr>
            <p:nvPr userDrawn="1"/>
          </p:nvSpPr>
          <p:spPr bwMode="auto">
            <a:xfrm>
              <a:off x="6251327" y="6134431"/>
              <a:ext cx="186777" cy="198799"/>
            </a:xfrm>
            <a:custGeom>
              <a:avLst/>
              <a:gdLst/>
              <a:ahLst/>
              <a:cxnLst>
                <a:cxn ang="0">
                  <a:pos x="62" y="64"/>
                </a:cxn>
                <a:cxn ang="0">
                  <a:pos x="43" y="64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0" y="59"/>
                </a:cxn>
                <a:cxn ang="0">
                  <a:pos x="35" y="62"/>
                </a:cxn>
                <a:cxn ang="0">
                  <a:pos x="30" y="65"/>
                </a:cxn>
                <a:cxn ang="0">
                  <a:pos x="24" y="65"/>
                </a:cxn>
                <a:cxn ang="0">
                  <a:pos x="24" y="65"/>
                </a:cxn>
                <a:cxn ang="0">
                  <a:pos x="18" y="65"/>
                </a:cxn>
                <a:cxn ang="0">
                  <a:pos x="13" y="64"/>
                </a:cxn>
                <a:cxn ang="0">
                  <a:pos x="10" y="62"/>
                </a:cxn>
                <a:cxn ang="0">
                  <a:pos x="7" y="57"/>
                </a:cxn>
                <a:cxn ang="0">
                  <a:pos x="3" y="54"/>
                </a:cxn>
                <a:cxn ang="0">
                  <a:pos x="2" y="49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19" y="0"/>
                </a:cxn>
                <a:cxn ang="0">
                  <a:pos x="19" y="35"/>
                </a:cxn>
                <a:cxn ang="0">
                  <a:pos x="19" y="35"/>
                </a:cxn>
                <a:cxn ang="0">
                  <a:pos x="21" y="40"/>
                </a:cxn>
                <a:cxn ang="0">
                  <a:pos x="22" y="45"/>
                </a:cxn>
                <a:cxn ang="0">
                  <a:pos x="26" y="48"/>
                </a:cxn>
                <a:cxn ang="0">
                  <a:pos x="30" y="49"/>
                </a:cxn>
                <a:cxn ang="0">
                  <a:pos x="30" y="49"/>
                </a:cxn>
                <a:cxn ang="0">
                  <a:pos x="37" y="48"/>
                </a:cxn>
                <a:cxn ang="0">
                  <a:pos x="40" y="45"/>
                </a:cxn>
                <a:cxn ang="0">
                  <a:pos x="41" y="40"/>
                </a:cxn>
                <a:cxn ang="0">
                  <a:pos x="43" y="33"/>
                </a:cxn>
                <a:cxn ang="0">
                  <a:pos x="43" y="0"/>
                </a:cxn>
                <a:cxn ang="0">
                  <a:pos x="62" y="0"/>
                </a:cxn>
                <a:cxn ang="0">
                  <a:pos x="62" y="64"/>
                </a:cxn>
              </a:cxnLst>
              <a:rect l="0" t="0" r="r" b="b"/>
              <a:pathLst>
                <a:path w="62" h="65">
                  <a:moveTo>
                    <a:pt x="62" y="64"/>
                  </a:moveTo>
                  <a:lnTo>
                    <a:pt x="43" y="64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0" y="59"/>
                  </a:lnTo>
                  <a:lnTo>
                    <a:pt x="35" y="62"/>
                  </a:lnTo>
                  <a:lnTo>
                    <a:pt x="30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18" y="65"/>
                  </a:lnTo>
                  <a:lnTo>
                    <a:pt x="13" y="64"/>
                  </a:lnTo>
                  <a:lnTo>
                    <a:pt x="10" y="62"/>
                  </a:lnTo>
                  <a:lnTo>
                    <a:pt x="7" y="57"/>
                  </a:lnTo>
                  <a:lnTo>
                    <a:pt x="3" y="54"/>
                  </a:lnTo>
                  <a:lnTo>
                    <a:pt x="2" y="49"/>
                  </a:lnTo>
                  <a:lnTo>
                    <a:pt x="0" y="37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21" y="40"/>
                  </a:lnTo>
                  <a:lnTo>
                    <a:pt x="22" y="45"/>
                  </a:lnTo>
                  <a:lnTo>
                    <a:pt x="26" y="48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7" y="48"/>
                  </a:lnTo>
                  <a:lnTo>
                    <a:pt x="40" y="45"/>
                  </a:lnTo>
                  <a:lnTo>
                    <a:pt x="41" y="40"/>
                  </a:lnTo>
                  <a:lnTo>
                    <a:pt x="43" y="33"/>
                  </a:lnTo>
                  <a:lnTo>
                    <a:pt x="43" y="0"/>
                  </a:lnTo>
                  <a:lnTo>
                    <a:pt x="62" y="0"/>
                  </a:lnTo>
                  <a:lnTo>
                    <a:pt x="62" y="64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4" name="Freeform 310"/>
            <p:cNvSpPr>
              <a:spLocks noChangeAspect="1"/>
            </p:cNvSpPr>
            <p:nvPr userDrawn="1"/>
          </p:nvSpPr>
          <p:spPr bwMode="auto">
            <a:xfrm>
              <a:off x="5763296" y="6134431"/>
              <a:ext cx="180752" cy="198799"/>
            </a:xfrm>
            <a:custGeom>
              <a:avLst/>
              <a:gdLst/>
              <a:ahLst/>
              <a:cxnLst>
                <a:cxn ang="0">
                  <a:pos x="62" y="64"/>
                </a:cxn>
                <a:cxn ang="0">
                  <a:pos x="43" y="64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3" y="56"/>
                </a:cxn>
                <a:cxn ang="0">
                  <a:pos x="40" y="59"/>
                </a:cxn>
                <a:cxn ang="0">
                  <a:pos x="36" y="62"/>
                </a:cxn>
                <a:cxn ang="0">
                  <a:pos x="30" y="65"/>
                </a:cxn>
                <a:cxn ang="0">
                  <a:pos x="24" y="65"/>
                </a:cxn>
                <a:cxn ang="0">
                  <a:pos x="24" y="65"/>
                </a:cxn>
                <a:cxn ang="0">
                  <a:pos x="19" y="65"/>
                </a:cxn>
                <a:cxn ang="0">
                  <a:pos x="14" y="64"/>
                </a:cxn>
                <a:cxn ang="0">
                  <a:pos x="9" y="62"/>
                </a:cxn>
                <a:cxn ang="0">
                  <a:pos x="6" y="57"/>
                </a:cxn>
                <a:cxn ang="0">
                  <a:pos x="3" y="54"/>
                </a:cxn>
                <a:cxn ang="0">
                  <a:pos x="1" y="49"/>
                </a:cxn>
                <a:cxn ang="0">
                  <a:pos x="0" y="37"/>
                </a:cxn>
                <a:cxn ang="0">
                  <a:pos x="0" y="0"/>
                </a:cxn>
                <a:cxn ang="0">
                  <a:pos x="20" y="0"/>
                </a:cxn>
                <a:cxn ang="0">
                  <a:pos x="20" y="35"/>
                </a:cxn>
                <a:cxn ang="0">
                  <a:pos x="20" y="35"/>
                </a:cxn>
                <a:cxn ang="0">
                  <a:pos x="20" y="40"/>
                </a:cxn>
                <a:cxn ang="0">
                  <a:pos x="22" y="45"/>
                </a:cxn>
                <a:cxn ang="0">
                  <a:pos x="25" y="48"/>
                </a:cxn>
                <a:cxn ang="0">
                  <a:pos x="30" y="49"/>
                </a:cxn>
                <a:cxn ang="0">
                  <a:pos x="30" y="49"/>
                </a:cxn>
                <a:cxn ang="0">
                  <a:pos x="36" y="48"/>
                </a:cxn>
                <a:cxn ang="0">
                  <a:pos x="40" y="45"/>
                </a:cxn>
                <a:cxn ang="0">
                  <a:pos x="41" y="40"/>
                </a:cxn>
                <a:cxn ang="0">
                  <a:pos x="43" y="33"/>
                </a:cxn>
                <a:cxn ang="0">
                  <a:pos x="43" y="0"/>
                </a:cxn>
                <a:cxn ang="0">
                  <a:pos x="62" y="0"/>
                </a:cxn>
                <a:cxn ang="0">
                  <a:pos x="62" y="64"/>
                </a:cxn>
              </a:cxnLst>
              <a:rect l="0" t="0" r="r" b="b"/>
              <a:pathLst>
                <a:path w="62" h="65">
                  <a:moveTo>
                    <a:pt x="62" y="64"/>
                  </a:moveTo>
                  <a:lnTo>
                    <a:pt x="43" y="64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3" y="56"/>
                  </a:lnTo>
                  <a:lnTo>
                    <a:pt x="40" y="59"/>
                  </a:lnTo>
                  <a:lnTo>
                    <a:pt x="36" y="62"/>
                  </a:lnTo>
                  <a:lnTo>
                    <a:pt x="30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19" y="65"/>
                  </a:lnTo>
                  <a:lnTo>
                    <a:pt x="14" y="64"/>
                  </a:lnTo>
                  <a:lnTo>
                    <a:pt x="9" y="62"/>
                  </a:lnTo>
                  <a:lnTo>
                    <a:pt x="6" y="57"/>
                  </a:lnTo>
                  <a:lnTo>
                    <a:pt x="3" y="54"/>
                  </a:lnTo>
                  <a:lnTo>
                    <a:pt x="1" y="49"/>
                  </a:lnTo>
                  <a:lnTo>
                    <a:pt x="0" y="37"/>
                  </a:lnTo>
                  <a:lnTo>
                    <a:pt x="0" y="0"/>
                  </a:lnTo>
                  <a:lnTo>
                    <a:pt x="20" y="0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40"/>
                  </a:lnTo>
                  <a:lnTo>
                    <a:pt x="22" y="45"/>
                  </a:lnTo>
                  <a:lnTo>
                    <a:pt x="25" y="48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6" y="48"/>
                  </a:lnTo>
                  <a:lnTo>
                    <a:pt x="40" y="45"/>
                  </a:lnTo>
                  <a:lnTo>
                    <a:pt x="41" y="40"/>
                  </a:lnTo>
                  <a:lnTo>
                    <a:pt x="43" y="33"/>
                  </a:lnTo>
                  <a:lnTo>
                    <a:pt x="43" y="0"/>
                  </a:lnTo>
                  <a:lnTo>
                    <a:pt x="62" y="0"/>
                  </a:lnTo>
                  <a:lnTo>
                    <a:pt x="62" y="64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5" name="Freeform 311"/>
            <p:cNvSpPr>
              <a:spLocks noChangeAspect="1"/>
            </p:cNvSpPr>
            <p:nvPr userDrawn="1"/>
          </p:nvSpPr>
          <p:spPr bwMode="auto">
            <a:xfrm>
              <a:off x="4889659" y="6032019"/>
              <a:ext cx="180752" cy="295186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44"/>
                </a:cxn>
                <a:cxn ang="0">
                  <a:pos x="21" y="44"/>
                </a:cxn>
                <a:cxn ang="0">
                  <a:pos x="21" y="44"/>
                </a:cxn>
                <a:cxn ang="0">
                  <a:pos x="24" y="41"/>
                </a:cxn>
                <a:cxn ang="0">
                  <a:pos x="29" y="36"/>
                </a:cxn>
                <a:cxn ang="0">
                  <a:pos x="33" y="35"/>
                </a:cxn>
                <a:cxn ang="0">
                  <a:pos x="40" y="35"/>
                </a:cxn>
                <a:cxn ang="0">
                  <a:pos x="40" y="35"/>
                </a:cxn>
                <a:cxn ang="0">
                  <a:pos x="46" y="35"/>
                </a:cxn>
                <a:cxn ang="0">
                  <a:pos x="51" y="36"/>
                </a:cxn>
                <a:cxn ang="0">
                  <a:pos x="54" y="39"/>
                </a:cxn>
                <a:cxn ang="0">
                  <a:pos x="57" y="42"/>
                </a:cxn>
                <a:cxn ang="0">
                  <a:pos x="60" y="47"/>
                </a:cxn>
                <a:cxn ang="0">
                  <a:pos x="62" y="52"/>
                </a:cxn>
                <a:cxn ang="0">
                  <a:pos x="62" y="65"/>
                </a:cxn>
                <a:cxn ang="0">
                  <a:pos x="62" y="100"/>
                </a:cxn>
                <a:cxn ang="0">
                  <a:pos x="41" y="100"/>
                </a:cxn>
                <a:cxn ang="0">
                  <a:pos x="41" y="68"/>
                </a:cxn>
                <a:cxn ang="0">
                  <a:pos x="41" y="68"/>
                </a:cxn>
                <a:cxn ang="0">
                  <a:pos x="41" y="63"/>
                </a:cxn>
                <a:cxn ang="0">
                  <a:pos x="41" y="57"/>
                </a:cxn>
                <a:cxn ang="0">
                  <a:pos x="38" y="54"/>
                </a:cxn>
                <a:cxn ang="0">
                  <a:pos x="35" y="52"/>
                </a:cxn>
                <a:cxn ang="0">
                  <a:pos x="32" y="52"/>
                </a:cxn>
                <a:cxn ang="0">
                  <a:pos x="32" y="52"/>
                </a:cxn>
                <a:cxn ang="0">
                  <a:pos x="27" y="52"/>
                </a:cxn>
                <a:cxn ang="0">
                  <a:pos x="22" y="55"/>
                </a:cxn>
                <a:cxn ang="0">
                  <a:pos x="21" y="62"/>
                </a:cxn>
                <a:cxn ang="0">
                  <a:pos x="21" y="68"/>
                </a:cxn>
                <a:cxn ang="0">
                  <a:pos x="21" y="100"/>
                </a:cxn>
                <a:cxn ang="0">
                  <a:pos x="0" y="100"/>
                </a:cxn>
                <a:cxn ang="0">
                  <a:pos x="0" y="0"/>
                </a:cxn>
                <a:cxn ang="0">
                  <a:pos x="21" y="0"/>
                </a:cxn>
              </a:cxnLst>
              <a:rect l="0" t="0" r="r" b="b"/>
              <a:pathLst>
                <a:path w="62" h="100">
                  <a:moveTo>
                    <a:pt x="21" y="0"/>
                  </a:move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4" y="41"/>
                  </a:lnTo>
                  <a:lnTo>
                    <a:pt x="29" y="36"/>
                  </a:lnTo>
                  <a:lnTo>
                    <a:pt x="33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6" y="35"/>
                  </a:lnTo>
                  <a:lnTo>
                    <a:pt x="51" y="36"/>
                  </a:lnTo>
                  <a:lnTo>
                    <a:pt x="54" y="39"/>
                  </a:lnTo>
                  <a:lnTo>
                    <a:pt x="57" y="42"/>
                  </a:lnTo>
                  <a:lnTo>
                    <a:pt x="60" y="47"/>
                  </a:lnTo>
                  <a:lnTo>
                    <a:pt x="62" y="52"/>
                  </a:lnTo>
                  <a:lnTo>
                    <a:pt x="62" y="65"/>
                  </a:lnTo>
                  <a:lnTo>
                    <a:pt x="62" y="100"/>
                  </a:lnTo>
                  <a:lnTo>
                    <a:pt x="41" y="100"/>
                  </a:lnTo>
                  <a:lnTo>
                    <a:pt x="41" y="68"/>
                  </a:lnTo>
                  <a:lnTo>
                    <a:pt x="41" y="68"/>
                  </a:lnTo>
                  <a:lnTo>
                    <a:pt x="41" y="63"/>
                  </a:lnTo>
                  <a:lnTo>
                    <a:pt x="41" y="57"/>
                  </a:lnTo>
                  <a:lnTo>
                    <a:pt x="38" y="54"/>
                  </a:lnTo>
                  <a:lnTo>
                    <a:pt x="35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27" y="52"/>
                  </a:lnTo>
                  <a:lnTo>
                    <a:pt x="22" y="55"/>
                  </a:lnTo>
                  <a:lnTo>
                    <a:pt x="21" y="62"/>
                  </a:lnTo>
                  <a:lnTo>
                    <a:pt x="21" y="68"/>
                  </a:lnTo>
                  <a:lnTo>
                    <a:pt x="21" y="100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6" name="Freeform 312"/>
            <p:cNvSpPr>
              <a:spLocks noChangeAspect="1"/>
            </p:cNvSpPr>
            <p:nvPr userDrawn="1"/>
          </p:nvSpPr>
          <p:spPr bwMode="auto">
            <a:xfrm>
              <a:off x="4678781" y="6080213"/>
              <a:ext cx="150627" cy="246992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49" y="35"/>
                </a:cxn>
                <a:cxn ang="0">
                  <a:pos x="49" y="19"/>
                </a:cxn>
                <a:cxn ang="0">
                  <a:pos x="32" y="19"/>
                </a:cxn>
                <a:cxn ang="0">
                  <a:pos x="32" y="0"/>
                </a:cxn>
                <a:cxn ang="0">
                  <a:pos x="13" y="0"/>
                </a:cxn>
                <a:cxn ang="0">
                  <a:pos x="13" y="19"/>
                </a:cxn>
                <a:cxn ang="0">
                  <a:pos x="0" y="19"/>
                </a:cxn>
                <a:cxn ang="0">
                  <a:pos x="0" y="35"/>
                </a:cxn>
                <a:cxn ang="0">
                  <a:pos x="13" y="35"/>
                </a:cxn>
                <a:cxn ang="0">
                  <a:pos x="13" y="83"/>
                </a:cxn>
                <a:cxn ang="0">
                  <a:pos x="32" y="83"/>
                </a:cxn>
                <a:cxn ang="0">
                  <a:pos x="32" y="35"/>
                </a:cxn>
              </a:cxnLst>
              <a:rect l="0" t="0" r="r" b="b"/>
              <a:pathLst>
                <a:path w="49" h="83">
                  <a:moveTo>
                    <a:pt x="32" y="35"/>
                  </a:moveTo>
                  <a:lnTo>
                    <a:pt x="49" y="35"/>
                  </a:lnTo>
                  <a:lnTo>
                    <a:pt x="49" y="19"/>
                  </a:lnTo>
                  <a:lnTo>
                    <a:pt x="32" y="19"/>
                  </a:lnTo>
                  <a:lnTo>
                    <a:pt x="32" y="0"/>
                  </a:lnTo>
                  <a:lnTo>
                    <a:pt x="13" y="0"/>
                  </a:lnTo>
                  <a:lnTo>
                    <a:pt x="13" y="19"/>
                  </a:lnTo>
                  <a:lnTo>
                    <a:pt x="0" y="19"/>
                  </a:lnTo>
                  <a:lnTo>
                    <a:pt x="0" y="35"/>
                  </a:lnTo>
                  <a:lnTo>
                    <a:pt x="13" y="35"/>
                  </a:lnTo>
                  <a:lnTo>
                    <a:pt x="13" y="83"/>
                  </a:lnTo>
                  <a:lnTo>
                    <a:pt x="32" y="83"/>
                  </a:lnTo>
                  <a:lnTo>
                    <a:pt x="32" y="35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7" name="Freeform 313"/>
            <p:cNvSpPr>
              <a:spLocks noChangeAspect="1"/>
            </p:cNvSpPr>
            <p:nvPr userDrawn="1"/>
          </p:nvSpPr>
          <p:spPr bwMode="auto">
            <a:xfrm>
              <a:off x="6040449" y="6080213"/>
              <a:ext cx="138577" cy="246992"/>
            </a:xfrm>
            <a:custGeom>
              <a:avLst/>
              <a:gdLst/>
              <a:ahLst/>
              <a:cxnLst>
                <a:cxn ang="0">
                  <a:pos x="32" y="35"/>
                </a:cxn>
                <a:cxn ang="0">
                  <a:pos x="49" y="35"/>
                </a:cxn>
                <a:cxn ang="0">
                  <a:pos x="49" y="19"/>
                </a:cxn>
                <a:cxn ang="0">
                  <a:pos x="32" y="19"/>
                </a:cxn>
                <a:cxn ang="0">
                  <a:pos x="32" y="0"/>
                </a:cxn>
                <a:cxn ang="0">
                  <a:pos x="13" y="0"/>
                </a:cxn>
                <a:cxn ang="0">
                  <a:pos x="13" y="19"/>
                </a:cxn>
                <a:cxn ang="0">
                  <a:pos x="0" y="19"/>
                </a:cxn>
                <a:cxn ang="0">
                  <a:pos x="0" y="35"/>
                </a:cxn>
                <a:cxn ang="0">
                  <a:pos x="13" y="35"/>
                </a:cxn>
                <a:cxn ang="0">
                  <a:pos x="13" y="83"/>
                </a:cxn>
                <a:cxn ang="0">
                  <a:pos x="32" y="83"/>
                </a:cxn>
                <a:cxn ang="0">
                  <a:pos x="32" y="35"/>
                </a:cxn>
              </a:cxnLst>
              <a:rect l="0" t="0" r="r" b="b"/>
              <a:pathLst>
                <a:path w="49" h="83">
                  <a:moveTo>
                    <a:pt x="32" y="35"/>
                  </a:moveTo>
                  <a:lnTo>
                    <a:pt x="49" y="35"/>
                  </a:lnTo>
                  <a:lnTo>
                    <a:pt x="49" y="19"/>
                  </a:lnTo>
                  <a:lnTo>
                    <a:pt x="32" y="19"/>
                  </a:lnTo>
                  <a:lnTo>
                    <a:pt x="32" y="0"/>
                  </a:lnTo>
                  <a:lnTo>
                    <a:pt x="13" y="0"/>
                  </a:lnTo>
                  <a:lnTo>
                    <a:pt x="13" y="19"/>
                  </a:lnTo>
                  <a:lnTo>
                    <a:pt x="0" y="19"/>
                  </a:lnTo>
                  <a:lnTo>
                    <a:pt x="0" y="35"/>
                  </a:lnTo>
                  <a:lnTo>
                    <a:pt x="13" y="35"/>
                  </a:lnTo>
                  <a:lnTo>
                    <a:pt x="13" y="83"/>
                  </a:lnTo>
                  <a:lnTo>
                    <a:pt x="32" y="83"/>
                  </a:lnTo>
                  <a:lnTo>
                    <a:pt x="32" y="35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8" name="Freeform 314"/>
            <p:cNvSpPr>
              <a:spLocks noChangeAspect="1"/>
            </p:cNvSpPr>
            <p:nvPr userDrawn="1"/>
          </p:nvSpPr>
          <p:spPr bwMode="auto">
            <a:xfrm>
              <a:off x="5552418" y="6032019"/>
              <a:ext cx="150627" cy="295186"/>
            </a:xfrm>
            <a:custGeom>
              <a:avLst/>
              <a:gdLst/>
              <a:ahLst/>
              <a:cxnLst>
                <a:cxn ang="0">
                  <a:pos x="13" y="54"/>
                </a:cxn>
                <a:cxn ang="0">
                  <a:pos x="0" y="54"/>
                </a:cxn>
                <a:cxn ang="0">
                  <a:pos x="0" y="38"/>
                </a:cxn>
                <a:cxn ang="0">
                  <a:pos x="13" y="38"/>
                </a:cxn>
                <a:cxn ang="0">
                  <a:pos x="13" y="25"/>
                </a:cxn>
                <a:cxn ang="0">
                  <a:pos x="13" y="25"/>
                </a:cxn>
                <a:cxn ang="0">
                  <a:pos x="13" y="21"/>
                </a:cxn>
                <a:cxn ang="0">
                  <a:pos x="15" y="14"/>
                </a:cxn>
                <a:cxn ang="0">
                  <a:pos x="18" y="10"/>
                </a:cxn>
                <a:cxn ang="0">
                  <a:pos x="21" y="6"/>
                </a:cxn>
                <a:cxn ang="0">
                  <a:pos x="24" y="3"/>
                </a:cxn>
                <a:cxn ang="0">
                  <a:pos x="29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50" y="2"/>
                </a:cxn>
                <a:cxn ang="0">
                  <a:pos x="50" y="17"/>
                </a:cxn>
                <a:cxn ang="0">
                  <a:pos x="50" y="17"/>
                </a:cxn>
                <a:cxn ang="0">
                  <a:pos x="43" y="16"/>
                </a:cxn>
                <a:cxn ang="0">
                  <a:pos x="43" y="16"/>
                </a:cxn>
                <a:cxn ang="0">
                  <a:pos x="40" y="17"/>
                </a:cxn>
                <a:cxn ang="0">
                  <a:pos x="37" y="19"/>
                </a:cxn>
                <a:cxn ang="0">
                  <a:pos x="34" y="22"/>
                </a:cxn>
                <a:cxn ang="0">
                  <a:pos x="34" y="27"/>
                </a:cxn>
                <a:cxn ang="0">
                  <a:pos x="34" y="38"/>
                </a:cxn>
                <a:cxn ang="0">
                  <a:pos x="48" y="38"/>
                </a:cxn>
                <a:cxn ang="0">
                  <a:pos x="48" y="54"/>
                </a:cxn>
                <a:cxn ang="0">
                  <a:pos x="34" y="54"/>
                </a:cxn>
                <a:cxn ang="0">
                  <a:pos x="34" y="102"/>
                </a:cxn>
                <a:cxn ang="0">
                  <a:pos x="13" y="102"/>
                </a:cxn>
                <a:cxn ang="0">
                  <a:pos x="13" y="54"/>
                </a:cxn>
              </a:cxnLst>
              <a:rect l="0" t="0" r="r" b="b"/>
              <a:pathLst>
                <a:path w="50" h="102">
                  <a:moveTo>
                    <a:pt x="13" y="54"/>
                  </a:moveTo>
                  <a:lnTo>
                    <a:pt x="0" y="54"/>
                  </a:lnTo>
                  <a:lnTo>
                    <a:pt x="0" y="38"/>
                  </a:lnTo>
                  <a:lnTo>
                    <a:pt x="13" y="38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1"/>
                  </a:lnTo>
                  <a:lnTo>
                    <a:pt x="15" y="14"/>
                  </a:lnTo>
                  <a:lnTo>
                    <a:pt x="18" y="10"/>
                  </a:lnTo>
                  <a:lnTo>
                    <a:pt x="21" y="6"/>
                  </a:lnTo>
                  <a:lnTo>
                    <a:pt x="24" y="3"/>
                  </a:lnTo>
                  <a:lnTo>
                    <a:pt x="29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50" y="2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3" y="16"/>
                  </a:lnTo>
                  <a:lnTo>
                    <a:pt x="43" y="16"/>
                  </a:lnTo>
                  <a:lnTo>
                    <a:pt x="40" y="17"/>
                  </a:lnTo>
                  <a:lnTo>
                    <a:pt x="37" y="19"/>
                  </a:lnTo>
                  <a:lnTo>
                    <a:pt x="34" y="22"/>
                  </a:lnTo>
                  <a:lnTo>
                    <a:pt x="34" y="27"/>
                  </a:lnTo>
                  <a:lnTo>
                    <a:pt x="34" y="38"/>
                  </a:lnTo>
                  <a:lnTo>
                    <a:pt x="48" y="38"/>
                  </a:lnTo>
                  <a:lnTo>
                    <a:pt x="48" y="54"/>
                  </a:lnTo>
                  <a:lnTo>
                    <a:pt x="34" y="54"/>
                  </a:lnTo>
                  <a:lnTo>
                    <a:pt x="34" y="102"/>
                  </a:lnTo>
                  <a:lnTo>
                    <a:pt x="13" y="102"/>
                  </a:lnTo>
                  <a:lnTo>
                    <a:pt x="13" y="54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9" name="Freeform 315"/>
            <p:cNvSpPr>
              <a:spLocks noChangeAspect="1" noEditPoints="1"/>
            </p:cNvSpPr>
            <p:nvPr userDrawn="1"/>
          </p:nvSpPr>
          <p:spPr bwMode="auto">
            <a:xfrm>
              <a:off x="2359126" y="6044068"/>
              <a:ext cx="247028" cy="283137"/>
            </a:xfrm>
            <a:custGeom>
              <a:avLst/>
              <a:gdLst/>
              <a:ahLst/>
              <a:cxnLst>
                <a:cxn ang="0">
                  <a:pos x="82" y="48"/>
                </a:cxn>
                <a:cxn ang="0">
                  <a:pos x="82" y="48"/>
                </a:cxn>
                <a:cxn ang="0">
                  <a:pos x="82" y="57"/>
                </a:cxn>
                <a:cxn ang="0">
                  <a:pos x="79" y="67"/>
                </a:cxn>
                <a:cxn ang="0">
                  <a:pos x="74" y="75"/>
                </a:cxn>
                <a:cxn ang="0">
                  <a:pos x="69" y="81"/>
                </a:cxn>
                <a:cxn ang="0">
                  <a:pos x="61" y="86"/>
                </a:cxn>
                <a:cxn ang="0">
                  <a:pos x="52" y="90"/>
                </a:cxn>
                <a:cxn ang="0">
                  <a:pos x="41" y="94"/>
                </a:cxn>
                <a:cxn ang="0">
                  <a:pos x="30" y="94"/>
                </a:cxn>
                <a:cxn ang="0">
                  <a:pos x="0" y="9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41" y="2"/>
                </a:cxn>
                <a:cxn ang="0">
                  <a:pos x="52" y="3"/>
                </a:cxn>
                <a:cxn ang="0">
                  <a:pos x="61" y="8"/>
                </a:cxn>
                <a:cxn ang="0">
                  <a:pos x="69" y="13"/>
                </a:cxn>
                <a:cxn ang="0">
                  <a:pos x="74" y="21"/>
                </a:cxn>
                <a:cxn ang="0">
                  <a:pos x="79" y="29"/>
                </a:cxn>
                <a:cxn ang="0">
                  <a:pos x="82" y="36"/>
                </a:cxn>
                <a:cxn ang="0">
                  <a:pos x="82" y="48"/>
                </a:cxn>
                <a:cxn ang="0">
                  <a:pos x="82" y="48"/>
                </a:cxn>
                <a:cxn ang="0">
                  <a:pos x="30" y="19"/>
                </a:cxn>
                <a:cxn ang="0">
                  <a:pos x="20" y="19"/>
                </a:cxn>
                <a:cxn ang="0">
                  <a:pos x="20" y="75"/>
                </a:cxn>
                <a:cxn ang="0">
                  <a:pos x="30" y="75"/>
                </a:cxn>
                <a:cxn ang="0">
                  <a:pos x="30" y="75"/>
                </a:cxn>
                <a:cxn ang="0">
                  <a:pos x="42" y="73"/>
                </a:cxn>
                <a:cxn ang="0">
                  <a:pos x="47" y="71"/>
                </a:cxn>
                <a:cxn ang="0">
                  <a:pos x="52" y="68"/>
                </a:cxn>
                <a:cxn ang="0">
                  <a:pos x="55" y="63"/>
                </a:cxn>
                <a:cxn ang="0">
                  <a:pos x="58" y="59"/>
                </a:cxn>
                <a:cxn ang="0">
                  <a:pos x="60" y="54"/>
                </a:cxn>
                <a:cxn ang="0">
                  <a:pos x="61" y="48"/>
                </a:cxn>
                <a:cxn ang="0">
                  <a:pos x="61" y="48"/>
                </a:cxn>
                <a:cxn ang="0">
                  <a:pos x="60" y="41"/>
                </a:cxn>
                <a:cxn ang="0">
                  <a:pos x="58" y="35"/>
                </a:cxn>
                <a:cxn ang="0">
                  <a:pos x="55" y="30"/>
                </a:cxn>
                <a:cxn ang="0">
                  <a:pos x="52" y="25"/>
                </a:cxn>
                <a:cxn ang="0">
                  <a:pos x="47" y="24"/>
                </a:cxn>
                <a:cxn ang="0">
                  <a:pos x="42" y="21"/>
                </a:cxn>
                <a:cxn ang="0">
                  <a:pos x="30" y="19"/>
                </a:cxn>
                <a:cxn ang="0">
                  <a:pos x="30" y="19"/>
                </a:cxn>
              </a:cxnLst>
              <a:rect l="0" t="0" r="r" b="b"/>
              <a:pathLst>
                <a:path w="82" h="94">
                  <a:moveTo>
                    <a:pt x="82" y="48"/>
                  </a:moveTo>
                  <a:lnTo>
                    <a:pt x="82" y="48"/>
                  </a:lnTo>
                  <a:lnTo>
                    <a:pt x="82" y="57"/>
                  </a:lnTo>
                  <a:lnTo>
                    <a:pt x="79" y="67"/>
                  </a:lnTo>
                  <a:lnTo>
                    <a:pt x="74" y="75"/>
                  </a:lnTo>
                  <a:lnTo>
                    <a:pt x="69" y="81"/>
                  </a:lnTo>
                  <a:lnTo>
                    <a:pt x="61" y="86"/>
                  </a:lnTo>
                  <a:lnTo>
                    <a:pt x="52" y="90"/>
                  </a:lnTo>
                  <a:lnTo>
                    <a:pt x="41" y="94"/>
                  </a:lnTo>
                  <a:lnTo>
                    <a:pt x="30" y="94"/>
                  </a:lnTo>
                  <a:lnTo>
                    <a:pt x="0" y="9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41" y="2"/>
                  </a:lnTo>
                  <a:lnTo>
                    <a:pt x="52" y="3"/>
                  </a:lnTo>
                  <a:lnTo>
                    <a:pt x="61" y="8"/>
                  </a:lnTo>
                  <a:lnTo>
                    <a:pt x="69" y="13"/>
                  </a:lnTo>
                  <a:lnTo>
                    <a:pt x="74" y="21"/>
                  </a:lnTo>
                  <a:lnTo>
                    <a:pt x="79" y="29"/>
                  </a:lnTo>
                  <a:lnTo>
                    <a:pt x="82" y="36"/>
                  </a:lnTo>
                  <a:lnTo>
                    <a:pt x="82" y="48"/>
                  </a:lnTo>
                  <a:lnTo>
                    <a:pt x="82" y="48"/>
                  </a:lnTo>
                  <a:close/>
                  <a:moveTo>
                    <a:pt x="30" y="19"/>
                  </a:moveTo>
                  <a:lnTo>
                    <a:pt x="20" y="19"/>
                  </a:lnTo>
                  <a:lnTo>
                    <a:pt x="2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42" y="73"/>
                  </a:lnTo>
                  <a:lnTo>
                    <a:pt x="47" y="71"/>
                  </a:lnTo>
                  <a:lnTo>
                    <a:pt x="52" y="68"/>
                  </a:lnTo>
                  <a:lnTo>
                    <a:pt x="55" y="63"/>
                  </a:lnTo>
                  <a:lnTo>
                    <a:pt x="58" y="59"/>
                  </a:lnTo>
                  <a:lnTo>
                    <a:pt x="60" y="54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0" y="41"/>
                  </a:lnTo>
                  <a:lnTo>
                    <a:pt x="58" y="35"/>
                  </a:lnTo>
                  <a:lnTo>
                    <a:pt x="55" y="30"/>
                  </a:lnTo>
                  <a:lnTo>
                    <a:pt x="52" y="25"/>
                  </a:lnTo>
                  <a:lnTo>
                    <a:pt x="47" y="24"/>
                  </a:lnTo>
                  <a:lnTo>
                    <a:pt x="42" y="21"/>
                  </a:lnTo>
                  <a:lnTo>
                    <a:pt x="30" y="19"/>
                  </a:lnTo>
                  <a:lnTo>
                    <a:pt x="30" y="19"/>
                  </a:lnTo>
                  <a:close/>
                </a:path>
              </a:pathLst>
            </a:custGeom>
            <a:solidFill>
              <a:srgbClr val="0099D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1266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8456" y="-442600"/>
            <a:ext cx="6630737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0" dirty="0" smtClean="0">
                <a:solidFill>
                  <a:schemeClr val="bg1">
                    <a:lumMod val="85000"/>
                  </a:schemeClr>
                </a:solidFill>
                <a:latin typeface="Century"/>
                <a:cs typeface="Century"/>
              </a:rPr>
              <a:t>Q</a:t>
            </a:r>
            <a:endParaRPr kumimoji="1" lang="ja-JP" altLang="en-US" sz="40000" dirty="0">
              <a:solidFill>
                <a:schemeClr val="bg1">
                  <a:lumMod val="85000"/>
                </a:schemeClr>
              </a:solidFill>
              <a:latin typeface="Century"/>
              <a:cs typeface="Century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480" y="2204879"/>
            <a:ext cx="9448535" cy="1901651"/>
          </a:xfrm>
        </p:spPr>
        <p:txBody>
          <a:bodyPr anchor="ctr"/>
          <a:lstStyle>
            <a:lvl1pPr algn="ctr">
              <a:defRPr sz="4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6896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94478" y="-1216110"/>
            <a:ext cx="6006667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0" dirty="0" smtClean="0">
                <a:solidFill>
                  <a:schemeClr val="bg1">
                    <a:lumMod val="85000"/>
                  </a:schemeClr>
                </a:solidFill>
                <a:latin typeface="Century"/>
                <a:cs typeface="Century"/>
              </a:rPr>
              <a:t>?</a:t>
            </a:r>
            <a:endParaRPr kumimoji="1" lang="ja-JP" altLang="en-US" sz="60000" dirty="0">
              <a:solidFill>
                <a:schemeClr val="bg1">
                  <a:lumMod val="85000"/>
                </a:schemeClr>
              </a:solidFill>
              <a:latin typeface="Century"/>
              <a:cs typeface="Century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480" y="2204879"/>
            <a:ext cx="9448535" cy="1901651"/>
          </a:xfrm>
        </p:spPr>
        <p:txBody>
          <a:bodyPr anchor="ctr"/>
          <a:lstStyle>
            <a:lvl1pPr algn="ctr">
              <a:defRPr sz="4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6896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Franklin Gothic Demi" pitchFamily="34" charset="0"/>
              </a:defRPr>
            </a:lvl1pPr>
            <a:lvl2pPr>
              <a:defRPr>
                <a:latin typeface="Franklin Gothic Demi" pitchFamily="34" charset="0"/>
              </a:defRPr>
            </a:lvl2pPr>
            <a:lvl3pPr>
              <a:defRPr>
                <a:latin typeface="Franklin Gothic Demi" pitchFamily="34" charset="0"/>
              </a:defRPr>
            </a:lvl3pPr>
            <a:lvl4pPr>
              <a:defRPr>
                <a:latin typeface="Franklin Gothic Demi" pitchFamily="34" charset="0"/>
              </a:defRPr>
            </a:lvl4pPr>
            <a:lvl5pPr>
              <a:defRPr>
                <a:latin typeface="Franklin Gothic Demi" pitchFamily="34" charset="0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4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1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28734" y="1000125"/>
            <a:ext cx="4641717" cy="5457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6" y="1000125"/>
            <a:ext cx="4641718" cy="5457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 2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A963-CCD3-4526-8C4D-4C50FB2EA8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7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8"/>
          <p:cNvSpPr>
            <a:spLocks noChangeArrowheads="1"/>
          </p:cNvSpPr>
          <p:nvPr/>
        </p:nvSpPr>
        <p:spPr bwMode="auto">
          <a:xfrm>
            <a:off x="6019799" y="6705600"/>
            <a:ext cx="3886201" cy="1524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72485" y="6696432"/>
            <a:ext cx="5710164" cy="16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eaLnBrk="0" hangingPunct="0">
              <a:defRPr/>
            </a:pPr>
            <a:r>
              <a:rPr kumimoji="1" lang="en-US" altLang="ja-JP" sz="10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2016 by Nomura</a:t>
            </a:r>
            <a:r>
              <a:rPr kumimoji="1" lang="en-US" altLang="ja-JP" sz="105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Research Institute. All rights reserved. </a:t>
            </a:r>
            <a:endParaRPr kumimoji="0" lang="en-US" altLang="ja-JP" sz="1050" dirty="0">
              <a:solidFill>
                <a:srgbClr val="404040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741" y="303213"/>
            <a:ext cx="9448535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4319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741" y="1000125"/>
            <a:ext cx="9448535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8423" tIns="43191" rIns="88423" bIns="43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8" name="スライド番号プレースホルダ 2"/>
          <p:cNvSpPr>
            <a:spLocks noGrp="1"/>
          </p:cNvSpPr>
          <p:nvPr>
            <p:ph type="sldNum" sz="quarter" idx="4"/>
          </p:nvPr>
        </p:nvSpPr>
        <p:spPr bwMode="auto">
          <a:xfrm>
            <a:off x="9016868" y="6572250"/>
            <a:ext cx="6604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Arial" pitchFamily="34" charset="0"/>
                <a:ea typeface="ＭＳ Ｐゴシック" charset="-128"/>
              </a:defRPr>
            </a:lvl1pPr>
          </a:lstStyle>
          <a:p>
            <a:fld id="{6A1EA963-CCD3-4526-8C4D-4C50FB2EA86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6" name="Rectangle 341"/>
          <p:cNvSpPr>
            <a:spLocks noChangeArrowheads="1"/>
          </p:cNvSpPr>
          <p:nvPr/>
        </p:nvSpPr>
        <p:spPr bwMode="auto">
          <a:xfrm>
            <a:off x="7570788" y="0"/>
            <a:ext cx="2332038" cy="76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 userDrawn="1"/>
        </p:nvSpPr>
        <p:spPr>
          <a:xfrm>
            <a:off x="7695971" y="32234"/>
            <a:ext cx="2210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Nomura Research Institute</a:t>
            </a:r>
            <a:endParaRPr kumimoji="1" lang="ja-JP" alt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8" r:id="rId17"/>
    <p:sldLayoutId id="2147483722" r:id="rId18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Franklin Gothic Heavy" pitchFamily="34" charset="0"/>
          <a:ea typeface="+mj-ea"/>
          <a:cs typeface="+mj-cs"/>
        </a:defRPr>
      </a:lvl1pPr>
      <a:lvl2pPr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185738" indent="-185738" algn="l" defTabSz="862013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n"/>
        <a:defRPr kumimoji="1" sz="2400">
          <a:solidFill>
            <a:schemeClr val="tx1"/>
          </a:solidFill>
          <a:latin typeface="Franklin Gothic Heavy" pitchFamily="34" charset="0"/>
          <a:ea typeface="+mn-ea"/>
          <a:cs typeface="+mn-cs"/>
        </a:defRPr>
      </a:lvl1pPr>
      <a:lvl2pPr marL="563563" indent="-185738" algn="l" defTabSz="862013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l"/>
        <a:defRPr kumimoji="1" sz="2000">
          <a:solidFill>
            <a:schemeClr val="tx1"/>
          </a:solidFill>
          <a:latin typeface="Franklin Gothic Heavy" pitchFamily="34" charset="0"/>
          <a:ea typeface="+mn-ea"/>
        </a:defRPr>
      </a:lvl2pPr>
      <a:lvl3pPr marL="950913" indent="-195263" algn="l" defTabSz="862013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▪"/>
        <a:defRPr kumimoji="1" sz="1800">
          <a:solidFill>
            <a:schemeClr val="tx1"/>
          </a:solidFill>
          <a:latin typeface="Franklin Gothic Heavy" pitchFamily="34" charset="0"/>
          <a:ea typeface="+mn-ea"/>
        </a:defRPr>
      </a:lvl3pPr>
      <a:lvl4pPr marL="1333500" indent="-190500" algn="l" defTabSz="862013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Char char="▪"/>
        <a:defRPr kumimoji="1" sz="1600">
          <a:solidFill>
            <a:schemeClr val="tx1"/>
          </a:solidFill>
          <a:latin typeface="Franklin Gothic Heavy" pitchFamily="34" charset="0"/>
          <a:ea typeface="+mn-ea"/>
        </a:defRPr>
      </a:lvl4pPr>
      <a:lvl5pPr marL="1716088" indent="-190500" algn="l" defTabSz="862013" rtl="0" eaLnBrk="1" fontAlgn="base" hangingPunct="1">
        <a:spcBef>
          <a:spcPct val="10000"/>
        </a:spcBef>
        <a:spcAft>
          <a:spcPct val="0"/>
        </a:spcAft>
        <a:buClr>
          <a:schemeClr val="tx1"/>
        </a:buClr>
        <a:buChar char="▪"/>
        <a:defRPr kumimoji="1" sz="1400">
          <a:solidFill>
            <a:schemeClr val="tx1"/>
          </a:solidFill>
          <a:latin typeface="Franklin Gothic Heavy" pitchFamily="34" charset="0"/>
          <a:ea typeface="+mn-ea"/>
        </a:defRPr>
      </a:lvl5pPr>
      <a:lvl6pPr marL="2173288" indent="-190500" algn="l" defTabSz="862013" rtl="0" eaLnBrk="1" fontAlgn="base" hangingPunct="1">
        <a:spcBef>
          <a:spcPct val="10000"/>
        </a:spcBef>
        <a:spcAft>
          <a:spcPct val="0"/>
        </a:spcAft>
        <a:buClr>
          <a:schemeClr val="tx1"/>
        </a:buClr>
        <a:buChar char="▪"/>
        <a:defRPr kumimoji="1" sz="1600">
          <a:solidFill>
            <a:schemeClr val="tx1"/>
          </a:solidFill>
          <a:latin typeface="+mn-lt"/>
          <a:ea typeface="+mn-ea"/>
        </a:defRPr>
      </a:lvl6pPr>
      <a:lvl7pPr marL="2630488" indent="-190500" algn="l" defTabSz="862013" rtl="0" eaLnBrk="1" fontAlgn="base" hangingPunct="1">
        <a:spcBef>
          <a:spcPct val="10000"/>
        </a:spcBef>
        <a:spcAft>
          <a:spcPct val="0"/>
        </a:spcAft>
        <a:buClr>
          <a:schemeClr val="tx1"/>
        </a:buClr>
        <a:buChar char="▪"/>
        <a:defRPr kumimoji="1" sz="1600">
          <a:solidFill>
            <a:schemeClr val="tx1"/>
          </a:solidFill>
          <a:latin typeface="+mn-lt"/>
          <a:ea typeface="+mn-ea"/>
        </a:defRPr>
      </a:lvl7pPr>
      <a:lvl8pPr marL="3087688" indent="-190500" algn="l" defTabSz="862013" rtl="0" eaLnBrk="1" fontAlgn="base" hangingPunct="1">
        <a:spcBef>
          <a:spcPct val="10000"/>
        </a:spcBef>
        <a:spcAft>
          <a:spcPct val="0"/>
        </a:spcAft>
        <a:buClr>
          <a:schemeClr val="tx1"/>
        </a:buClr>
        <a:buChar char="▪"/>
        <a:defRPr kumimoji="1" sz="1600">
          <a:solidFill>
            <a:schemeClr val="tx1"/>
          </a:solidFill>
          <a:latin typeface="+mn-lt"/>
          <a:ea typeface="+mn-ea"/>
        </a:defRPr>
      </a:lvl8pPr>
      <a:lvl9pPr marL="3544888" indent="-190500" algn="l" defTabSz="862013" rtl="0" eaLnBrk="1" fontAlgn="base" hangingPunct="1">
        <a:spcBef>
          <a:spcPct val="10000"/>
        </a:spcBef>
        <a:spcAft>
          <a:spcPct val="0"/>
        </a:spcAft>
        <a:buClr>
          <a:schemeClr val="tx1"/>
        </a:buClr>
        <a:buChar char="▪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58"/>
          <p:cNvSpPr>
            <a:spLocks noChangeArrowheads="1"/>
          </p:cNvSpPr>
          <p:nvPr/>
        </p:nvSpPr>
        <p:spPr bwMode="auto">
          <a:xfrm>
            <a:off x="6019799" y="6705600"/>
            <a:ext cx="3886201" cy="1524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72485" y="6696432"/>
            <a:ext cx="5710164" cy="16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eaLnBrk="0" hangingPunct="0">
              <a:defRPr/>
            </a:pPr>
            <a:r>
              <a:rPr lang="en-US" altLang="ja-JP" sz="1050" dirty="0" smtClean="0">
                <a:solidFill>
                  <a:srgbClr val="000000"/>
                </a:solidFill>
              </a:rPr>
              <a:t>© 2014 by Nomura Research Institute. All rights reserved. </a:t>
            </a:r>
            <a:endParaRPr kumimoji="0" lang="en-US" altLang="ja-JP" sz="1050" dirty="0">
              <a:solidFill>
                <a:srgbClr val="404040"/>
              </a:solidFill>
              <a:latin typeface="HGP創英角ｺﾞｼｯｸUB" pitchFamily="50" charset="-128"/>
            </a:endParaRPr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741" y="303213"/>
            <a:ext cx="9448535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4319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741" y="1000125"/>
            <a:ext cx="9448535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8423" tIns="43191" rIns="88423" bIns="43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8" name="スライド番号プレースホルダ 2"/>
          <p:cNvSpPr>
            <a:spLocks noGrp="1"/>
          </p:cNvSpPr>
          <p:nvPr>
            <p:ph type="sldNum" sz="quarter" idx="4"/>
          </p:nvPr>
        </p:nvSpPr>
        <p:spPr bwMode="auto">
          <a:xfrm>
            <a:off x="9016868" y="6572250"/>
            <a:ext cx="6604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Arial" pitchFamily="34" charset="0"/>
                <a:ea typeface="ＭＳ Ｐゴシック" charset="-128"/>
              </a:defRPr>
            </a:lvl1pPr>
          </a:lstStyle>
          <a:p>
            <a:fld id="{6A1EA963-CCD3-4526-8C4D-4C50FB2EA86B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" name="Rectangle 341"/>
          <p:cNvSpPr>
            <a:spLocks noChangeArrowheads="1"/>
          </p:cNvSpPr>
          <p:nvPr/>
        </p:nvSpPr>
        <p:spPr bwMode="auto">
          <a:xfrm>
            <a:off x="7570788" y="0"/>
            <a:ext cx="2332038" cy="76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  <a:ea typeface="ＭＳ Ｐゴシック" pitchFamily="50" charset="-128"/>
            </a:endParaRPr>
          </a:p>
        </p:txBody>
      </p:sp>
      <p:grpSp>
        <p:nvGrpSpPr>
          <p:cNvPr id="2" name="Group 316"/>
          <p:cNvGrpSpPr>
            <a:grpSpLocks noChangeAspect="1"/>
          </p:cNvGrpSpPr>
          <p:nvPr/>
        </p:nvGrpSpPr>
        <p:grpSpPr bwMode="auto">
          <a:xfrm>
            <a:off x="7761320" y="116632"/>
            <a:ext cx="1169459" cy="157156"/>
            <a:chOff x="2562" y="2341"/>
            <a:chExt cx="843" cy="123"/>
          </a:xfrm>
        </p:grpSpPr>
        <p:sp>
          <p:nvSpPr>
            <p:cNvPr id="38" name="Freeform 317"/>
            <p:cNvSpPr>
              <a:spLocks noChangeAspect="1"/>
            </p:cNvSpPr>
            <p:nvPr userDrawn="1"/>
          </p:nvSpPr>
          <p:spPr bwMode="auto">
            <a:xfrm>
              <a:off x="3302" y="2350"/>
              <a:ext cx="46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6" y="0"/>
                </a:cxn>
                <a:cxn ang="0">
                  <a:pos x="46" y="10"/>
                </a:cxn>
                <a:cxn ang="0">
                  <a:pos x="0" y="1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6" h="10">
                  <a:moveTo>
                    <a:pt x="0" y="0"/>
                  </a:moveTo>
                  <a:lnTo>
                    <a:pt x="46" y="0"/>
                  </a:lnTo>
                  <a:lnTo>
                    <a:pt x="46" y="1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39" name="Freeform 318"/>
            <p:cNvSpPr>
              <a:spLocks noChangeAspect="1" noEditPoints="1"/>
            </p:cNvSpPr>
            <p:nvPr userDrawn="1"/>
          </p:nvSpPr>
          <p:spPr bwMode="auto">
            <a:xfrm>
              <a:off x="3297" y="2373"/>
              <a:ext cx="48" cy="91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9" y="0"/>
                </a:cxn>
                <a:cxn ang="0">
                  <a:pos x="9" y="36"/>
                </a:cxn>
                <a:cxn ang="0">
                  <a:pos x="9" y="36"/>
                </a:cxn>
                <a:cxn ang="0">
                  <a:pos x="7" y="65"/>
                </a:cxn>
                <a:cxn ang="0">
                  <a:pos x="5" y="78"/>
                </a:cxn>
                <a:cxn ang="0">
                  <a:pos x="0" y="88"/>
                </a:cxn>
                <a:cxn ang="0">
                  <a:pos x="11" y="91"/>
                </a:cxn>
                <a:cxn ang="0">
                  <a:pos x="11" y="91"/>
                </a:cxn>
                <a:cxn ang="0">
                  <a:pos x="17" y="69"/>
                </a:cxn>
                <a:cxn ang="0">
                  <a:pos x="19" y="46"/>
                </a:cxn>
                <a:cxn ang="0">
                  <a:pos x="32" y="46"/>
                </a:cxn>
                <a:cxn ang="0">
                  <a:pos x="32" y="46"/>
                </a:cxn>
                <a:cxn ang="0">
                  <a:pos x="41" y="46"/>
                </a:cxn>
                <a:cxn ang="0">
                  <a:pos x="45" y="42"/>
                </a:cxn>
                <a:cxn ang="0">
                  <a:pos x="47" y="36"/>
                </a:cxn>
                <a:cxn ang="0">
                  <a:pos x="49" y="27"/>
                </a:cxn>
                <a:cxn ang="0">
                  <a:pos x="49" y="0"/>
                </a:cxn>
                <a:cxn ang="0">
                  <a:pos x="49" y="0"/>
                </a:cxn>
                <a:cxn ang="0">
                  <a:pos x="36" y="27"/>
                </a:cxn>
                <a:cxn ang="0">
                  <a:pos x="36" y="27"/>
                </a:cxn>
                <a:cxn ang="0">
                  <a:pos x="36" y="34"/>
                </a:cxn>
                <a:cxn ang="0">
                  <a:pos x="34" y="36"/>
                </a:cxn>
                <a:cxn ang="0">
                  <a:pos x="32" y="38"/>
                </a:cxn>
                <a:cxn ang="0">
                  <a:pos x="28" y="38"/>
                </a:cxn>
                <a:cxn ang="0">
                  <a:pos x="19" y="38"/>
                </a:cxn>
                <a:cxn ang="0">
                  <a:pos x="19" y="8"/>
                </a:cxn>
                <a:cxn ang="0">
                  <a:pos x="36" y="8"/>
                </a:cxn>
                <a:cxn ang="0">
                  <a:pos x="36" y="27"/>
                </a:cxn>
                <a:cxn ang="0">
                  <a:pos x="36" y="27"/>
                </a:cxn>
              </a:cxnLst>
              <a:rect l="0" t="0" r="r" b="b"/>
              <a:pathLst>
                <a:path w="49" h="91">
                  <a:moveTo>
                    <a:pt x="49" y="0"/>
                  </a:moveTo>
                  <a:lnTo>
                    <a:pt x="9" y="0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7" y="65"/>
                  </a:lnTo>
                  <a:lnTo>
                    <a:pt x="5" y="78"/>
                  </a:lnTo>
                  <a:lnTo>
                    <a:pt x="0" y="88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7" y="69"/>
                  </a:lnTo>
                  <a:lnTo>
                    <a:pt x="19" y="46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41" y="46"/>
                  </a:lnTo>
                  <a:lnTo>
                    <a:pt x="45" y="42"/>
                  </a:lnTo>
                  <a:lnTo>
                    <a:pt x="47" y="36"/>
                  </a:lnTo>
                  <a:lnTo>
                    <a:pt x="49" y="27"/>
                  </a:lnTo>
                  <a:lnTo>
                    <a:pt x="49" y="0"/>
                  </a:lnTo>
                  <a:lnTo>
                    <a:pt x="49" y="0"/>
                  </a:lnTo>
                  <a:close/>
                  <a:moveTo>
                    <a:pt x="36" y="27"/>
                  </a:moveTo>
                  <a:lnTo>
                    <a:pt x="36" y="27"/>
                  </a:lnTo>
                  <a:lnTo>
                    <a:pt x="36" y="34"/>
                  </a:lnTo>
                  <a:lnTo>
                    <a:pt x="34" y="36"/>
                  </a:lnTo>
                  <a:lnTo>
                    <a:pt x="32" y="38"/>
                  </a:lnTo>
                  <a:lnTo>
                    <a:pt x="28" y="38"/>
                  </a:lnTo>
                  <a:lnTo>
                    <a:pt x="19" y="38"/>
                  </a:lnTo>
                  <a:lnTo>
                    <a:pt x="19" y="8"/>
                  </a:lnTo>
                  <a:lnTo>
                    <a:pt x="36" y="8"/>
                  </a:lnTo>
                  <a:lnTo>
                    <a:pt x="36" y="27"/>
                  </a:lnTo>
                  <a:lnTo>
                    <a:pt x="36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0" name="Freeform 319"/>
            <p:cNvSpPr>
              <a:spLocks noChangeAspect="1"/>
            </p:cNvSpPr>
            <p:nvPr userDrawn="1"/>
          </p:nvSpPr>
          <p:spPr bwMode="auto">
            <a:xfrm>
              <a:off x="3342" y="2348"/>
              <a:ext cx="63" cy="116"/>
            </a:xfrm>
            <a:custGeom>
              <a:avLst/>
              <a:gdLst/>
              <a:ahLst/>
              <a:cxnLst>
                <a:cxn ang="0">
                  <a:pos x="27" y="35"/>
                </a:cxn>
                <a:cxn ang="0">
                  <a:pos x="27" y="12"/>
                </a:cxn>
                <a:cxn ang="0">
                  <a:pos x="27" y="12"/>
                </a:cxn>
                <a:cxn ang="0">
                  <a:pos x="61" y="1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38" y="2"/>
                </a:cxn>
                <a:cxn ang="0">
                  <a:pos x="15" y="4"/>
                </a:cxn>
                <a:cxn ang="0">
                  <a:pos x="15" y="50"/>
                </a:cxn>
                <a:cxn ang="0">
                  <a:pos x="15" y="50"/>
                </a:cxn>
                <a:cxn ang="0">
                  <a:pos x="13" y="65"/>
                </a:cxn>
                <a:cxn ang="0">
                  <a:pos x="11" y="80"/>
                </a:cxn>
                <a:cxn ang="0">
                  <a:pos x="8" y="94"/>
                </a:cxn>
                <a:cxn ang="0">
                  <a:pos x="0" y="109"/>
                </a:cxn>
                <a:cxn ang="0">
                  <a:pos x="8" y="116"/>
                </a:cxn>
                <a:cxn ang="0">
                  <a:pos x="8" y="116"/>
                </a:cxn>
                <a:cxn ang="0">
                  <a:pos x="17" y="101"/>
                </a:cxn>
                <a:cxn ang="0">
                  <a:pos x="23" y="86"/>
                </a:cxn>
                <a:cxn ang="0">
                  <a:pos x="25" y="67"/>
                </a:cxn>
                <a:cxn ang="0">
                  <a:pos x="27" y="46"/>
                </a:cxn>
                <a:cxn ang="0">
                  <a:pos x="40" y="46"/>
                </a:cxn>
                <a:cxn ang="0">
                  <a:pos x="40" y="116"/>
                </a:cxn>
                <a:cxn ang="0">
                  <a:pos x="53" y="116"/>
                </a:cxn>
                <a:cxn ang="0">
                  <a:pos x="53" y="46"/>
                </a:cxn>
                <a:cxn ang="0">
                  <a:pos x="63" y="46"/>
                </a:cxn>
                <a:cxn ang="0">
                  <a:pos x="63" y="35"/>
                </a:cxn>
                <a:cxn ang="0">
                  <a:pos x="27" y="35"/>
                </a:cxn>
                <a:cxn ang="0">
                  <a:pos x="27" y="35"/>
                </a:cxn>
              </a:cxnLst>
              <a:rect l="0" t="0" r="r" b="b"/>
              <a:pathLst>
                <a:path w="63" h="116">
                  <a:moveTo>
                    <a:pt x="27" y="35"/>
                  </a:moveTo>
                  <a:lnTo>
                    <a:pt x="27" y="12"/>
                  </a:lnTo>
                  <a:lnTo>
                    <a:pt x="27" y="12"/>
                  </a:lnTo>
                  <a:lnTo>
                    <a:pt x="61" y="1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38" y="2"/>
                  </a:lnTo>
                  <a:lnTo>
                    <a:pt x="15" y="4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3" y="65"/>
                  </a:lnTo>
                  <a:lnTo>
                    <a:pt x="11" y="80"/>
                  </a:lnTo>
                  <a:lnTo>
                    <a:pt x="8" y="94"/>
                  </a:lnTo>
                  <a:lnTo>
                    <a:pt x="0" y="109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17" y="101"/>
                  </a:lnTo>
                  <a:lnTo>
                    <a:pt x="23" y="86"/>
                  </a:lnTo>
                  <a:lnTo>
                    <a:pt x="25" y="67"/>
                  </a:lnTo>
                  <a:lnTo>
                    <a:pt x="27" y="46"/>
                  </a:lnTo>
                  <a:lnTo>
                    <a:pt x="40" y="46"/>
                  </a:lnTo>
                  <a:lnTo>
                    <a:pt x="40" y="116"/>
                  </a:lnTo>
                  <a:lnTo>
                    <a:pt x="53" y="116"/>
                  </a:lnTo>
                  <a:lnTo>
                    <a:pt x="53" y="46"/>
                  </a:lnTo>
                  <a:lnTo>
                    <a:pt x="63" y="46"/>
                  </a:lnTo>
                  <a:lnTo>
                    <a:pt x="63" y="35"/>
                  </a:lnTo>
                  <a:lnTo>
                    <a:pt x="27" y="35"/>
                  </a:lnTo>
                  <a:lnTo>
                    <a:pt x="27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1" name="Freeform 320"/>
            <p:cNvSpPr>
              <a:spLocks noChangeAspect="1"/>
            </p:cNvSpPr>
            <p:nvPr userDrawn="1"/>
          </p:nvSpPr>
          <p:spPr bwMode="auto">
            <a:xfrm>
              <a:off x="2681" y="2343"/>
              <a:ext cx="51" cy="121"/>
            </a:xfrm>
            <a:custGeom>
              <a:avLst/>
              <a:gdLst/>
              <a:ahLst/>
              <a:cxnLst>
                <a:cxn ang="0">
                  <a:pos x="36" y="32"/>
                </a:cxn>
                <a:cxn ang="0">
                  <a:pos x="51" y="32"/>
                </a:cxn>
                <a:cxn ang="0">
                  <a:pos x="51" y="21"/>
                </a:cxn>
                <a:cxn ang="0">
                  <a:pos x="36" y="21"/>
                </a:cxn>
                <a:cxn ang="0">
                  <a:pos x="36" y="0"/>
                </a:cxn>
                <a:cxn ang="0">
                  <a:pos x="23" y="0"/>
                </a:cxn>
                <a:cxn ang="0">
                  <a:pos x="23" y="21"/>
                </a:cxn>
                <a:cxn ang="0">
                  <a:pos x="2" y="21"/>
                </a:cxn>
                <a:cxn ang="0">
                  <a:pos x="2" y="32"/>
                </a:cxn>
                <a:cxn ang="0">
                  <a:pos x="21" y="32"/>
                </a:cxn>
                <a:cxn ang="0">
                  <a:pos x="21" y="32"/>
                </a:cxn>
                <a:cxn ang="0">
                  <a:pos x="19" y="45"/>
                </a:cxn>
                <a:cxn ang="0">
                  <a:pos x="15" y="57"/>
                </a:cxn>
                <a:cxn ang="0">
                  <a:pos x="8" y="70"/>
                </a:cxn>
                <a:cxn ang="0">
                  <a:pos x="0" y="83"/>
                </a:cxn>
                <a:cxn ang="0">
                  <a:pos x="2" y="93"/>
                </a:cxn>
                <a:cxn ang="0">
                  <a:pos x="2" y="93"/>
                </a:cxn>
                <a:cxn ang="0">
                  <a:pos x="15" y="78"/>
                </a:cxn>
                <a:cxn ang="0">
                  <a:pos x="23" y="61"/>
                </a:cxn>
                <a:cxn ang="0">
                  <a:pos x="23" y="61"/>
                </a:cxn>
                <a:cxn ang="0">
                  <a:pos x="23" y="61"/>
                </a:cxn>
                <a:cxn ang="0">
                  <a:pos x="23" y="83"/>
                </a:cxn>
                <a:cxn ang="0">
                  <a:pos x="23" y="121"/>
                </a:cxn>
                <a:cxn ang="0">
                  <a:pos x="36" y="121"/>
                </a:cxn>
                <a:cxn ang="0">
                  <a:pos x="36" y="78"/>
                </a:cxn>
                <a:cxn ang="0">
                  <a:pos x="36" y="78"/>
                </a:cxn>
                <a:cxn ang="0">
                  <a:pos x="34" y="57"/>
                </a:cxn>
                <a:cxn ang="0">
                  <a:pos x="34" y="57"/>
                </a:cxn>
                <a:cxn ang="0">
                  <a:pos x="34" y="57"/>
                </a:cxn>
                <a:cxn ang="0">
                  <a:pos x="40" y="72"/>
                </a:cxn>
                <a:cxn ang="0">
                  <a:pos x="46" y="85"/>
                </a:cxn>
                <a:cxn ang="0">
                  <a:pos x="51" y="70"/>
                </a:cxn>
                <a:cxn ang="0">
                  <a:pos x="51" y="70"/>
                </a:cxn>
                <a:cxn ang="0">
                  <a:pos x="40" y="51"/>
                </a:cxn>
                <a:cxn ang="0">
                  <a:pos x="38" y="43"/>
                </a:cxn>
                <a:cxn ang="0">
                  <a:pos x="36" y="32"/>
                </a:cxn>
                <a:cxn ang="0">
                  <a:pos x="36" y="32"/>
                </a:cxn>
              </a:cxnLst>
              <a:rect l="0" t="0" r="r" b="b"/>
              <a:pathLst>
                <a:path w="51" h="121">
                  <a:moveTo>
                    <a:pt x="36" y="32"/>
                  </a:moveTo>
                  <a:lnTo>
                    <a:pt x="51" y="32"/>
                  </a:lnTo>
                  <a:lnTo>
                    <a:pt x="51" y="21"/>
                  </a:lnTo>
                  <a:lnTo>
                    <a:pt x="36" y="21"/>
                  </a:lnTo>
                  <a:lnTo>
                    <a:pt x="36" y="0"/>
                  </a:lnTo>
                  <a:lnTo>
                    <a:pt x="23" y="0"/>
                  </a:lnTo>
                  <a:lnTo>
                    <a:pt x="23" y="21"/>
                  </a:lnTo>
                  <a:lnTo>
                    <a:pt x="2" y="21"/>
                  </a:lnTo>
                  <a:lnTo>
                    <a:pt x="2" y="32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19" y="45"/>
                  </a:lnTo>
                  <a:lnTo>
                    <a:pt x="15" y="57"/>
                  </a:lnTo>
                  <a:lnTo>
                    <a:pt x="8" y="70"/>
                  </a:lnTo>
                  <a:lnTo>
                    <a:pt x="0" y="83"/>
                  </a:lnTo>
                  <a:lnTo>
                    <a:pt x="2" y="93"/>
                  </a:lnTo>
                  <a:lnTo>
                    <a:pt x="2" y="93"/>
                  </a:lnTo>
                  <a:lnTo>
                    <a:pt x="15" y="78"/>
                  </a:lnTo>
                  <a:lnTo>
                    <a:pt x="23" y="61"/>
                  </a:lnTo>
                  <a:lnTo>
                    <a:pt x="23" y="61"/>
                  </a:lnTo>
                  <a:lnTo>
                    <a:pt x="23" y="61"/>
                  </a:lnTo>
                  <a:lnTo>
                    <a:pt x="23" y="83"/>
                  </a:lnTo>
                  <a:lnTo>
                    <a:pt x="23" y="121"/>
                  </a:lnTo>
                  <a:lnTo>
                    <a:pt x="36" y="121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40" y="72"/>
                  </a:lnTo>
                  <a:lnTo>
                    <a:pt x="46" y="85"/>
                  </a:lnTo>
                  <a:lnTo>
                    <a:pt x="51" y="70"/>
                  </a:lnTo>
                  <a:lnTo>
                    <a:pt x="51" y="70"/>
                  </a:lnTo>
                  <a:lnTo>
                    <a:pt x="40" y="51"/>
                  </a:lnTo>
                  <a:lnTo>
                    <a:pt x="38" y="43"/>
                  </a:lnTo>
                  <a:lnTo>
                    <a:pt x="36" y="32"/>
                  </a:lnTo>
                  <a:lnTo>
                    <a:pt x="36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2" name="Freeform 321"/>
            <p:cNvSpPr>
              <a:spLocks noChangeAspect="1"/>
            </p:cNvSpPr>
            <p:nvPr userDrawn="1"/>
          </p:nvSpPr>
          <p:spPr bwMode="auto">
            <a:xfrm>
              <a:off x="2741" y="2392"/>
              <a:ext cx="20" cy="31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1" y="0"/>
                </a:cxn>
                <a:cxn ang="0">
                  <a:pos x="15" y="15"/>
                </a:cxn>
                <a:cxn ang="0">
                  <a:pos x="19" y="31"/>
                </a:cxn>
                <a:cxn ang="0">
                  <a:pos x="7" y="31"/>
                </a:cxn>
                <a:cxn ang="0">
                  <a:pos x="7" y="31"/>
                </a:cxn>
                <a:cxn ang="0">
                  <a:pos x="4" y="15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9" h="31">
                  <a:moveTo>
                    <a:pt x="11" y="0"/>
                  </a:moveTo>
                  <a:lnTo>
                    <a:pt x="11" y="0"/>
                  </a:lnTo>
                  <a:lnTo>
                    <a:pt x="15" y="15"/>
                  </a:lnTo>
                  <a:lnTo>
                    <a:pt x="19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15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3" name="Freeform 322"/>
            <p:cNvSpPr>
              <a:spLocks noChangeAspect="1"/>
            </p:cNvSpPr>
            <p:nvPr userDrawn="1"/>
          </p:nvSpPr>
          <p:spPr bwMode="auto">
            <a:xfrm>
              <a:off x="2929" y="2341"/>
              <a:ext cx="108" cy="51"/>
            </a:xfrm>
            <a:custGeom>
              <a:avLst/>
              <a:gdLst/>
              <a:ahLst/>
              <a:cxnLst>
                <a:cxn ang="0">
                  <a:pos x="61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6" y="13"/>
                </a:cxn>
                <a:cxn ang="0">
                  <a:pos x="25" y="23"/>
                </a:cxn>
                <a:cxn ang="0">
                  <a:pos x="15" y="32"/>
                </a:cxn>
                <a:cxn ang="0">
                  <a:pos x="0" y="42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17" y="42"/>
                </a:cxn>
                <a:cxn ang="0">
                  <a:pos x="32" y="34"/>
                </a:cxn>
                <a:cxn ang="0">
                  <a:pos x="44" y="21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8" y="21"/>
                </a:cxn>
                <a:cxn ang="0">
                  <a:pos x="80" y="32"/>
                </a:cxn>
                <a:cxn ang="0">
                  <a:pos x="93" y="42"/>
                </a:cxn>
                <a:cxn ang="0">
                  <a:pos x="106" y="51"/>
                </a:cxn>
                <a:cxn ang="0">
                  <a:pos x="108" y="36"/>
                </a:cxn>
                <a:cxn ang="0">
                  <a:pos x="108" y="36"/>
                </a:cxn>
                <a:cxn ang="0">
                  <a:pos x="95" y="30"/>
                </a:cxn>
                <a:cxn ang="0">
                  <a:pos x="85" y="21"/>
                </a:cxn>
                <a:cxn ang="0">
                  <a:pos x="72" y="13"/>
                </a:cxn>
                <a:cxn ang="0">
                  <a:pos x="61" y="0"/>
                </a:cxn>
                <a:cxn ang="0">
                  <a:pos x="61" y="0"/>
                </a:cxn>
              </a:cxnLst>
              <a:rect l="0" t="0" r="r" b="b"/>
              <a:pathLst>
                <a:path w="108" h="51">
                  <a:moveTo>
                    <a:pt x="61" y="0"/>
                  </a:moveTo>
                  <a:lnTo>
                    <a:pt x="46" y="0"/>
                  </a:lnTo>
                  <a:lnTo>
                    <a:pt x="46" y="0"/>
                  </a:lnTo>
                  <a:lnTo>
                    <a:pt x="36" y="13"/>
                  </a:lnTo>
                  <a:lnTo>
                    <a:pt x="25" y="23"/>
                  </a:lnTo>
                  <a:lnTo>
                    <a:pt x="15" y="32"/>
                  </a:lnTo>
                  <a:lnTo>
                    <a:pt x="0" y="42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7" y="42"/>
                  </a:lnTo>
                  <a:lnTo>
                    <a:pt x="32" y="34"/>
                  </a:lnTo>
                  <a:lnTo>
                    <a:pt x="44" y="21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8" y="21"/>
                  </a:lnTo>
                  <a:lnTo>
                    <a:pt x="80" y="32"/>
                  </a:lnTo>
                  <a:lnTo>
                    <a:pt x="93" y="42"/>
                  </a:lnTo>
                  <a:lnTo>
                    <a:pt x="106" y="51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95" y="30"/>
                  </a:lnTo>
                  <a:lnTo>
                    <a:pt x="85" y="21"/>
                  </a:lnTo>
                  <a:lnTo>
                    <a:pt x="72" y="13"/>
                  </a:lnTo>
                  <a:lnTo>
                    <a:pt x="61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4" name="Freeform 323"/>
            <p:cNvSpPr>
              <a:spLocks noChangeAspect="1"/>
            </p:cNvSpPr>
            <p:nvPr userDrawn="1"/>
          </p:nvSpPr>
          <p:spPr bwMode="auto">
            <a:xfrm>
              <a:off x="2953" y="2381"/>
              <a:ext cx="63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0"/>
                </a:cxn>
                <a:cxn ang="0">
                  <a:pos x="6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64" h="11">
                  <a:moveTo>
                    <a:pt x="0" y="0"/>
                  </a:moveTo>
                  <a:lnTo>
                    <a:pt x="64" y="0"/>
                  </a:lnTo>
                  <a:lnTo>
                    <a:pt x="64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5" name="Freeform 324"/>
            <p:cNvSpPr>
              <a:spLocks noChangeAspect="1" noEditPoints="1"/>
            </p:cNvSpPr>
            <p:nvPr userDrawn="1"/>
          </p:nvSpPr>
          <p:spPr bwMode="auto">
            <a:xfrm>
              <a:off x="2944" y="2407"/>
              <a:ext cx="82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4"/>
                </a:cxn>
                <a:cxn ang="0">
                  <a:pos x="48" y="54"/>
                </a:cxn>
                <a:cxn ang="0">
                  <a:pos x="48" y="54"/>
                </a:cxn>
                <a:cxn ang="0">
                  <a:pos x="63" y="54"/>
                </a:cxn>
                <a:cxn ang="0">
                  <a:pos x="74" y="50"/>
                </a:cxn>
                <a:cxn ang="0">
                  <a:pos x="78" y="48"/>
                </a:cxn>
                <a:cxn ang="0">
                  <a:pos x="80" y="44"/>
                </a:cxn>
                <a:cxn ang="0">
                  <a:pos x="82" y="31"/>
                </a:cxn>
                <a:cxn ang="0">
                  <a:pos x="8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7" y="8"/>
                </a:cxn>
                <a:cxn ang="0">
                  <a:pos x="67" y="31"/>
                </a:cxn>
                <a:cxn ang="0">
                  <a:pos x="67" y="31"/>
                </a:cxn>
                <a:cxn ang="0">
                  <a:pos x="65" y="40"/>
                </a:cxn>
                <a:cxn ang="0">
                  <a:pos x="63" y="42"/>
                </a:cxn>
                <a:cxn ang="0">
                  <a:pos x="61" y="44"/>
                </a:cxn>
                <a:cxn ang="0">
                  <a:pos x="53" y="44"/>
                </a:cxn>
                <a:cxn ang="0">
                  <a:pos x="40" y="44"/>
                </a:cxn>
                <a:cxn ang="0">
                  <a:pos x="12" y="44"/>
                </a:cxn>
                <a:cxn ang="0">
                  <a:pos x="12" y="8"/>
                </a:cxn>
                <a:cxn ang="0">
                  <a:pos x="67" y="8"/>
                </a:cxn>
                <a:cxn ang="0">
                  <a:pos x="67" y="8"/>
                </a:cxn>
              </a:cxnLst>
              <a:rect l="0" t="0" r="r" b="b"/>
              <a:pathLst>
                <a:path w="82" h="54">
                  <a:moveTo>
                    <a:pt x="0" y="0"/>
                  </a:moveTo>
                  <a:lnTo>
                    <a:pt x="0" y="54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63" y="54"/>
                  </a:lnTo>
                  <a:lnTo>
                    <a:pt x="74" y="50"/>
                  </a:lnTo>
                  <a:lnTo>
                    <a:pt x="78" y="48"/>
                  </a:lnTo>
                  <a:lnTo>
                    <a:pt x="80" y="44"/>
                  </a:lnTo>
                  <a:lnTo>
                    <a:pt x="82" y="31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67" y="8"/>
                  </a:moveTo>
                  <a:lnTo>
                    <a:pt x="67" y="31"/>
                  </a:lnTo>
                  <a:lnTo>
                    <a:pt x="67" y="31"/>
                  </a:lnTo>
                  <a:lnTo>
                    <a:pt x="65" y="40"/>
                  </a:lnTo>
                  <a:lnTo>
                    <a:pt x="63" y="42"/>
                  </a:lnTo>
                  <a:lnTo>
                    <a:pt x="61" y="44"/>
                  </a:lnTo>
                  <a:lnTo>
                    <a:pt x="53" y="44"/>
                  </a:lnTo>
                  <a:lnTo>
                    <a:pt x="40" y="44"/>
                  </a:lnTo>
                  <a:lnTo>
                    <a:pt x="12" y="44"/>
                  </a:lnTo>
                  <a:lnTo>
                    <a:pt x="12" y="8"/>
                  </a:lnTo>
                  <a:lnTo>
                    <a:pt x="67" y="8"/>
                  </a:lnTo>
                  <a:lnTo>
                    <a:pt x="67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6" name="Freeform 325"/>
            <p:cNvSpPr>
              <a:spLocks noChangeAspect="1"/>
            </p:cNvSpPr>
            <p:nvPr userDrawn="1"/>
          </p:nvSpPr>
          <p:spPr bwMode="auto">
            <a:xfrm>
              <a:off x="2736" y="2343"/>
              <a:ext cx="57" cy="121"/>
            </a:xfrm>
            <a:custGeom>
              <a:avLst/>
              <a:gdLst/>
              <a:ahLst/>
              <a:cxnLst>
                <a:cxn ang="0">
                  <a:pos x="44" y="104"/>
                </a:cxn>
                <a:cxn ang="0">
                  <a:pos x="44" y="104"/>
                </a:cxn>
                <a:cxn ang="0">
                  <a:pos x="44" y="112"/>
                </a:cxn>
                <a:cxn ang="0">
                  <a:pos x="40" y="116"/>
                </a:cxn>
                <a:cxn ang="0">
                  <a:pos x="36" y="118"/>
                </a:cxn>
                <a:cxn ang="0">
                  <a:pos x="30" y="121"/>
                </a:cxn>
                <a:cxn ang="0">
                  <a:pos x="17" y="121"/>
                </a:cxn>
                <a:cxn ang="0">
                  <a:pos x="17" y="110"/>
                </a:cxn>
                <a:cxn ang="0">
                  <a:pos x="25" y="110"/>
                </a:cxn>
                <a:cxn ang="0">
                  <a:pos x="25" y="110"/>
                </a:cxn>
                <a:cxn ang="0">
                  <a:pos x="30" y="108"/>
                </a:cxn>
                <a:cxn ang="0">
                  <a:pos x="32" y="104"/>
                </a:cxn>
                <a:cxn ang="0">
                  <a:pos x="32" y="32"/>
                </a:cxn>
                <a:cxn ang="0">
                  <a:pos x="0" y="32"/>
                </a:cxn>
                <a:cxn ang="0">
                  <a:pos x="0" y="21"/>
                </a:cxn>
                <a:cxn ang="0">
                  <a:pos x="32" y="21"/>
                </a:cxn>
                <a:cxn ang="0">
                  <a:pos x="32" y="0"/>
                </a:cxn>
                <a:cxn ang="0">
                  <a:pos x="44" y="0"/>
                </a:cxn>
                <a:cxn ang="0">
                  <a:pos x="44" y="21"/>
                </a:cxn>
                <a:cxn ang="0">
                  <a:pos x="55" y="21"/>
                </a:cxn>
                <a:cxn ang="0">
                  <a:pos x="55" y="32"/>
                </a:cxn>
                <a:cxn ang="0">
                  <a:pos x="44" y="32"/>
                </a:cxn>
                <a:cxn ang="0">
                  <a:pos x="44" y="104"/>
                </a:cxn>
                <a:cxn ang="0">
                  <a:pos x="44" y="104"/>
                </a:cxn>
              </a:cxnLst>
              <a:rect l="0" t="0" r="r" b="b"/>
              <a:pathLst>
                <a:path w="55" h="121">
                  <a:moveTo>
                    <a:pt x="44" y="104"/>
                  </a:moveTo>
                  <a:lnTo>
                    <a:pt x="44" y="104"/>
                  </a:lnTo>
                  <a:lnTo>
                    <a:pt x="44" y="112"/>
                  </a:lnTo>
                  <a:lnTo>
                    <a:pt x="40" y="116"/>
                  </a:lnTo>
                  <a:lnTo>
                    <a:pt x="36" y="118"/>
                  </a:lnTo>
                  <a:lnTo>
                    <a:pt x="30" y="121"/>
                  </a:lnTo>
                  <a:lnTo>
                    <a:pt x="17" y="121"/>
                  </a:lnTo>
                  <a:lnTo>
                    <a:pt x="17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30" y="108"/>
                  </a:lnTo>
                  <a:lnTo>
                    <a:pt x="32" y="104"/>
                  </a:lnTo>
                  <a:lnTo>
                    <a:pt x="32" y="32"/>
                  </a:lnTo>
                  <a:lnTo>
                    <a:pt x="0" y="32"/>
                  </a:lnTo>
                  <a:lnTo>
                    <a:pt x="0" y="21"/>
                  </a:lnTo>
                  <a:lnTo>
                    <a:pt x="32" y="21"/>
                  </a:lnTo>
                  <a:lnTo>
                    <a:pt x="32" y="0"/>
                  </a:lnTo>
                  <a:lnTo>
                    <a:pt x="44" y="0"/>
                  </a:lnTo>
                  <a:lnTo>
                    <a:pt x="44" y="21"/>
                  </a:lnTo>
                  <a:lnTo>
                    <a:pt x="55" y="21"/>
                  </a:lnTo>
                  <a:lnTo>
                    <a:pt x="55" y="32"/>
                  </a:lnTo>
                  <a:lnTo>
                    <a:pt x="44" y="32"/>
                  </a:lnTo>
                  <a:lnTo>
                    <a:pt x="44" y="104"/>
                  </a:lnTo>
                  <a:lnTo>
                    <a:pt x="44" y="1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7" name="Freeform 326"/>
            <p:cNvSpPr>
              <a:spLocks noChangeAspect="1" noEditPoints="1"/>
            </p:cNvSpPr>
            <p:nvPr userDrawn="1"/>
          </p:nvSpPr>
          <p:spPr bwMode="auto">
            <a:xfrm>
              <a:off x="3098" y="2350"/>
              <a:ext cx="62" cy="114"/>
            </a:xfrm>
            <a:custGeom>
              <a:avLst/>
              <a:gdLst/>
              <a:ahLst/>
              <a:cxnLst>
                <a:cxn ang="0">
                  <a:pos x="24" y="54"/>
                </a:cxn>
                <a:cxn ang="0">
                  <a:pos x="24" y="50"/>
                </a:cxn>
                <a:cxn ang="0">
                  <a:pos x="38" y="50"/>
                </a:cxn>
                <a:cxn ang="0">
                  <a:pos x="38" y="114"/>
                </a:cxn>
                <a:cxn ang="0">
                  <a:pos x="51" y="114"/>
                </a:cxn>
                <a:cxn ang="0">
                  <a:pos x="51" y="50"/>
                </a:cxn>
                <a:cxn ang="0">
                  <a:pos x="62" y="50"/>
                </a:cxn>
                <a:cxn ang="0">
                  <a:pos x="62" y="40"/>
                </a:cxn>
                <a:cxn ang="0">
                  <a:pos x="51" y="40"/>
                </a:cxn>
                <a:cxn ang="0">
                  <a:pos x="51" y="10"/>
                </a:cxn>
                <a:cxn ang="0">
                  <a:pos x="62" y="10"/>
                </a:cxn>
                <a:cxn ang="0">
                  <a:pos x="62" y="0"/>
                </a:cxn>
                <a:cxn ang="0">
                  <a:pos x="5" y="0"/>
                </a:cxn>
                <a:cxn ang="0">
                  <a:pos x="5" y="10"/>
                </a:cxn>
                <a:cxn ang="0">
                  <a:pos x="13" y="10"/>
                </a:cxn>
                <a:cxn ang="0">
                  <a:pos x="13" y="40"/>
                </a:cxn>
                <a:cxn ang="0">
                  <a:pos x="2" y="40"/>
                </a:cxn>
                <a:cxn ang="0">
                  <a:pos x="2" y="50"/>
                </a:cxn>
                <a:cxn ang="0">
                  <a:pos x="13" y="50"/>
                </a:cxn>
                <a:cxn ang="0">
                  <a:pos x="13" y="52"/>
                </a:cxn>
                <a:cxn ang="0">
                  <a:pos x="13" y="52"/>
                </a:cxn>
                <a:cxn ang="0">
                  <a:pos x="11" y="69"/>
                </a:cxn>
                <a:cxn ang="0">
                  <a:pos x="9" y="84"/>
                </a:cxn>
                <a:cxn ang="0">
                  <a:pos x="5" y="97"/>
                </a:cxn>
                <a:cxn ang="0">
                  <a:pos x="0" y="107"/>
                </a:cxn>
                <a:cxn ang="0">
                  <a:pos x="5" y="114"/>
                </a:cxn>
                <a:cxn ang="0">
                  <a:pos x="5" y="114"/>
                </a:cxn>
                <a:cxn ang="0">
                  <a:pos x="13" y="103"/>
                </a:cxn>
                <a:cxn ang="0">
                  <a:pos x="19" y="90"/>
                </a:cxn>
                <a:cxn ang="0">
                  <a:pos x="24" y="73"/>
                </a:cxn>
                <a:cxn ang="0">
                  <a:pos x="24" y="54"/>
                </a:cxn>
                <a:cxn ang="0">
                  <a:pos x="24" y="54"/>
                </a:cxn>
                <a:cxn ang="0">
                  <a:pos x="38" y="40"/>
                </a:cxn>
                <a:cxn ang="0">
                  <a:pos x="24" y="40"/>
                </a:cxn>
                <a:cxn ang="0">
                  <a:pos x="24" y="8"/>
                </a:cxn>
                <a:cxn ang="0">
                  <a:pos x="38" y="8"/>
                </a:cxn>
                <a:cxn ang="0">
                  <a:pos x="38" y="40"/>
                </a:cxn>
                <a:cxn ang="0">
                  <a:pos x="38" y="40"/>
                </a:cxn>
              </a:cxnLst>
              <a:rect l="0" t="0" r="r" b="b"/>
              <a:pathLst>
                <a:path w="62" h="114">
                  <a:moveTo>
                    <a:pt x="24" y="54"/>
                  </a:moveTo>
                  <a:lnTo>
                    <a:pt x="24" y="50"/>
                  </a:lnTo>
                  <a:lnTo>
                    <a:pt x="38" y="50"/>
                  </a:lnTo>
                  <a:lnTo>
                    <a:pt x="38" y="114"/>
                  </a:lnTo>
                  <a:lnTo>
                    <a:pt x="51" y="114"/>
                  </a:lnTo>
                  <a:lnTo>
                    <a:pt x="51" y="50"/>
                  </a:lnTo>
                  <a:lnTo>
                    <a:pt x="62" y="50"/>
                  </a:lnTo>
                  <a:lnTo>
                    <a:pt x="62" y="40"/>
                  </a:lnTo>
                  <a:lnTo>
                    <a:pt x="51" y="40"/>
                  </a:lnTo>
                  <a:lnTo>
                    <a:pt x="51" y="10"/>
                  </a:lnTo>
                  <a:lnTo>
                    <a:pt x="62" y="10"/>
                  </a:lnTo>
                  <a:lnTo>
                    <a:pt x="62" y="0"/>
                  </a:lnTo>
                  <a:lnTo>
                    <a:pt x="5" y="0"/>
                  </a:lnTo>
                  <a:lnTo>
                    <a:pt x="5" y="10"/>
                  </a:lnTo>
                  <a:lnTo>
                    <a:pt x="13" y="10"/>
                  </a:lnTo>
                  <a:lnTo>
                    <a:pt x="13" y="40"/>
                  </a:lnTo>
                  <a:lnTo>
                    <a:pt x="2" y="40"/>
                  </a:lnTo>
                  <a:lnTo>
                    <a:pt x="2" y="50"/>
                  </a:lnTo>
                  <a:lnTo>
                    <a:pt x="13" y="50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1" y="69"/>
                  </a:lnTo>
                  <a:lnTo>
                    <a:pt x="9" y="84"/>
                  </a:lnTo>
                  <a:lnTo>
                    <a:pt x="5" y="97"/>
                  </a:lnTo>
                  <a:lnTo>
                    <a:pt x="0" y="107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13" y="103"/>
                  </a:lnTo>
                  <a:lnTo>
                    <a:pt x="19" y="90"/>
                  </a:lnTo>
                  <a:lnTo>
                    <a:pt x="24" y="73"/>
                  </a:lnTo>
                  <a:lnTo>
                    <a:pt x="24" y="54"/>
                  </a:lnTo>
                  <a:lnTo>
                    <a:pt x="24" y="54"/>
                  </a:lnTo>
                  <a:close/>
                  <a:moveTo>
                    <a:pt x="38" y="40"/>
                  </a:moveTo>
                  <a:lnTo>
                    <a:pt x="24" y="40"/>
                  </a:lnTo>
                  <a:lnTo>
                    <a:pt x="24" y="8"/>
                  </a:lnTo>
                  <a:lnTo>
                    <a:pt x="38" y="8"/>
                  </a:lnTo>
                  <a:lnTo>
                    <a:pt x="38" y="40"/>
                  </a:lnTo>
                  <a:lnTo>
                    <a:pt x="38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8" name="Freeform 327"/>
            <p:cNvSpPr>
              <a:spLocks noChangeAspect="1" noEditPoints="1"/>
            </p:cNvSpPr>
            <p:nvPr userDrawn="1"/>
          </p:nvSpPr>
          <p:spPr bwMode="auto">
            <a:xfrm>
              <a:off x="3050" y="2350"/>
              <a:ext cx="46" cy="109"/>
            </a:xfrm>
            <a:custGeom>
              <a:avLst/>
              <a:gdLst/>
              <a:ahLst/>
              <a:cxnLst>
                <a:cxn ang="0">
                  <a:pos x="4" y="10"/>
                </a:cxn>
                <a:cxn ang="0">
                  <a:pos x="14" y="10"/>
                </a:cxn>
                <a:cxn ang="0">
                  <a:pos x="14" y="10"/>
                </a:cxn>
                <a:cxn ang="0">
                  <a:pos x="14" y="23"/>
                </a:cxn>
                <a:cxn ang="0">
                  <a:pos x="10" y="36"/>
                </a:cxn>
                <a:cxn ang="0">
                  <a:pos x="6" y="48"/>
                </a:cxn>
                <a:cxn ang="0">
                  <a:pos x="0" y="59"/>
                </a:cxn>
                <a:cxn ang="0">
                  <a:pos x="4" y="69"/>
                </a:cxn>
                <a:cxn ang="0">
                  <a:pos x="4" y="69"/>
                </a:cxn>
                <a:cxn ang="0">
                  <a:pos x="10" y="59"/>
                </a:cxn>
                <a:cxn ang="0">
                  <a:pos x="10" y="57"/>
                </a:cxn>
                <a:cxn ang="0">
                  <a:pos x="10" y="109"/>
                </a:cxn>
                <a:cxn ang="0">
                  <a:pos x="29" y="109"/>
                </a:cxn>
                <a:cxn ang="0">
                  <a:pos x="29" y="109"/>
                </a:cxn>
                <a:cxn ang="0">
                  <a:pos x="36" y="109"/>
                </a:cxn>
                <a:cxn ang="0">
                  <a:pos x="42" y="105"/>
                </a:cxn>
                <a:cxn ang="0">
                  <a:pos x="44" y="99"/>
                </a:cxn>
                <a:cxn ang="0">
                  <a:pos x="44" y="90"/>
                </a:cxn>
                <a:cxn ang="0">
                  <a:pos x="44" y="40"/>
                </a:cxn>
                <a:cxn ang="0">
                  <a:pos x="21" y="40"/>
                </a:cxn>
                <a:cxn ang="0">
                  <a:pos x="21" y="40"/>
                </a:cxn>
                <a:cxn ang="0">
                  <a:pos x="25" y="25"/>
                </a:cxn>
                <a:cxn ang="0">
                  <a:pos x="29" y="10"/>
                </a:cxn>
                <a:cxn ang="0">
                  <a:pos x="46" y="10"/>
                </a:cxn>
                <a:cxn ang="0">
                  <a:pos x="46" y="0"/>
                </a:cxn>
                <a:cxn ang="0">
                  <a:pos x="4" y="0"/>
                </a:cxn>
                <a:cxn ang="0">
                  <a:pos x="4" y="10"/>
                </a:cxn>
                <a:cxn ang="0">
                  <a:pos x="4" y="10"/>
                </a:cxn>
                <a:cxn ang="0">
                  <a:pos x="21" y="48"/>
                </a:cxn>
                <a:cxn ang="0">
                  <a:pos x="33" y="48"/>
                </a:cxn>
                <a:cxn ang="0">
                  <a:pos x="33" y="88"/>
                </a:cxn>
                <a:cxn ang="0">
                  <a:pos x="33" y="88"/>
                </a:cxn>
                <a:cxn ang="0">
                  <a:pos x="33" y="99"/>
                </a:cxn>
                <a:cxn ang="0">
                  <a:pos x="29" y="101"/>
                </a:cxn>
                <a:cxn ang="0">
                  <a:pos x="27" y="101"/>
                </a:cxn>
                <a:cxn ang="0">
                  <a:pos x="21" y="101"/>
                </a:cxn>
                <a:cxn ang="0">
                  <a:pos x="21" y="48"/>
                </a:cxn>
                <a:cxn ang="0">
                  <a:pos x="21" y="48"/>
                </a:cxn>
              </a:cxnLst>
              <a:rect l="0" t="0" r="r" b="b"/>
              <a:pathLst>
                <a:path w="46" h="109">
                  <a:moveTo>
                    <a:pt x="4" y="10"/>
                  </a:moveTo>
                  <a:lnTo>
                    <a:pt x="14" y="10"/>
                  </a:lnTo>
                  <a:lnTo>
                    <a:pt x="14" y="10"/>
                  </a:lnTo>
                  <a:lnTo>
                    <a:pt x="14" y="23"/>
                  </a:lnTo>
                  <a:lnTo>
                    <a:pt x="10" y="36"/>
                  </a:lnTo>
                  <a:lnTo>
                    <a:pt x="6" y="48"/>
                  </a:lnTo>
                  <a:lnTo>
                    <a:pt x="0" y="5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10" y="59"/>
                  </a:lnTo>
                  <a:lnTo>
                    <a:pt x="10" y="57"/>
                  </a:lnTo>
                  <a:lnTo>
                    <a:pt x="10" y="109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36" y="109"/>
                  </a:lnTo>
                  <a:lnTo>
                    <a:pt x="42" y="105"/>
                  </a:lnTo>
                  <a:lnTo>
                    <a:pt x="44" y="99"/>
                  </a:lnTo>
                  <a:lnTo>
                    <a:pt x="44" y="90"/>
                  </a:lnTo>
                  <a:lnTo>
                    <a:pt x="44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5" y="25"/>
                  </a:lnTo>
                  <a:lnTo>
                    <a:pt x="29" y="10"/>
                  </a:lnTo>
                  <a:lnTo>
                    <a:pt x="46" y="10"/>
                  </a:lnTo>
                  <a:lnTo>
                    <a:pt x="46" y="0"/>
                  </a:lnTo>
                  <a:lnTo>
                    <a:pt x="4" y="0"/>
                  </a:lnTo>
                  <a:lnTo>
                    <a:pt x="4" y="10"/>
                  </a:lnTo>
                  <a:lnTo>
                    <a:pt x="4" y="10"/>
                  </a:lnTo>
                  <a:close/>
                  <a:moveTo>
                    <a:pt x="21" y="48"/>
                  </a:moveTo>
                  <a:lnTo>
                    <a:pt x="33" y="48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3" y="99"/>
                  </a:lnTo>
                  <a:lnTo>
                    <a:pt x="29" y="101"/>
                  </a:lnTo>
                  <a:lnTo>
                    <a:pt x="27" y="101"/>
                  </a:lnTo>
                  <a:lnTo>
                    <a:pt x="21" y="101"/>
                  </a:lnTo>
                  <a:lnTo>
                    <a:pt x="21" y="48"/>
                  </a:lnTo>
                  <a:lnTo>
                    <a:pt x="21" y="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49" name="Freeform 328"/>
            <p:cNvSpPr>
              <a:spLocks noChangeAspect="1"/>
            </p:cNvSpPr>
            <p:nvPr userDrawn="1"/>
          </p:nvSpPr>
          <p:spPr bwMode="auto">
            <a:xfrm>
              <a:off x="2624" y="2348"/>
              <a:ext cx="46" cy="116"/>
            </a:xfrm>
            <a:custGeom>
              <a:avLst/>
              <a:gdLst/>
              <a:ahLst/>
              <a:cxnLst>
                <a:cxn ang="0">
                  <a:pos x="29" y="40"/>
                </a:cxn>
                <a:cxn ang="0">
                  <a:pos x="29" y="40"/>
                </a:cxn>
                <a:cxn ang="0">
                  <a:pos x="25" y="33"/>
                </a:cxn>
                <a:cxn ang="0">
                  <a:pos x="25" y="33"/>
                </a:cxn>
                <a:cxn ang="0">
                  <a:pos x="34" y="27"/>
                </a:cxn>
                <a:cxn ang="0">
                  <a:pos x="40" y="19"/>
                </a:cxn>
                <a:cxn ang="0">
                  <a:pos x="42" y="10"/>
                </a:cxn>
                <a:cxn ang="0">
                  <a:pos x="44" y="0"/>
                </a:cxn>
                <a:cxn ang="0">
                  <a:pos x="2" y="0"/>
                </a:cxn>
                <a:cxn ang="0">
                  <a:pos x="2" y="8"/>
                </a:cxn>
                <a:cxn ang="0">
                  <a:pos x="29" y="8"/>
                </a:cxn>
                <a:cxn ang="0">
                  <a:pos x="29" y="8"/>
                </a:cxn>
                <a:cxn ang="0">
                  <a:pos x="27" y="19"/>
                </a:cxn>
                <a:cxn ang="0">
                  <a:pos x="23" y="27"/>
                </a:cxn>
                <a:cxn ang="0">
                  <a:pos x="23" y="27"/>
                </a:cxn>
                <a:cxn ang="0">
                  <a:pos x="17" y="16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12" y="29"/>
                </a:cxn>
                <a:cxn ang="0">
                  <a:pos x="17" y="40"/>
                </a:cxn>
                <a:cxn ang="0">
                  <a:pos x="0" y="40"/>
                </a:cxn>
                <a:cxn ang="0">
                  <a:pos x="0" y="50"/>
                </a:cxn>
                <a:cxn ang="0">
                  <a:pos x="15" y="50"/>
                </a:cxn>
                <a:cxn ang="0">
                  <a:pos x="15" y="99"/>
                </a:cxn>
                <a:cxn ang="0">
                  <a:pos x="15" y="99"/>
                </a:cxn>
                <a:cxn ang="0">
                  <a:pos x="12" y="103"/>
                </a:cxn>
                <a:cxn ang="0">
                  <a:pos x="8" y="105"/>
                </a:cxn>
                <a:cxn ang="0">
                  <a:pos x="0" y="105"/>
                </a:cxn>
                <a:cxn ang="0">
                  <a:pos x="2" y="116"/>
                </a:cxn>
                <a:cxn ang="0">
                  <a:pos x="12" y="116"/>
                </a:cxn>
                <a:cxn ang="0">
                  <a:pos x="12" y="116"/>
                </a:cxn>
                <a:cxn ang="0">
                  <a:pos x="19" y="116"/>
                </a:cxn>
                <a:cxn ang="0">
                  <a:pos x="23" y="111"/>
                </a:cxn>
                <a:cxn ang="0">
                  <a:pos x="25" y="107"/>
                </a:cxn>
                <a:cxn ang="0">
                  <a:pos x="27" y="99"/>
                </a:cxn>
                <a:cxn ang="0">
                  <a:pos x="27" y="50"/>
                </a:cxn>
                <a:cxn ang="0">
                  <a:pos x="34" y="50"/>
                </a:cxn>
                <a:cxn ang="0">
                  <a:pos x="34" y="50"/>
                </a:cxn>
                <a:cxn ang="0">
                  <a:pos x="34" y="61"/>
                </a:cxn>
                <a:cxn ang="0">
                  <a:pos x="29" y="73"/>
                </a:cxn>
                <a:cxn ang="0">
                  <a:pos x="36" y="80"/>
                </a:cxn>
                <a:cxn ang="0">
                  <a:pos x="36" y="80"/>
                </a:cxn>
                <a:cxn ang="0">
                  <a:pos x="40" y="71"/>
                </a:cxn>
                <a:cxn ang="0">
                  <a:pos x="44" y="63"/>
                </a:cxn>
                <a:cxn ang="0">
                  <a:pos x="46" y="52"/>
                </a:cxn>
                <a:cxn ang="0">
                  <a:pos x="46" y="40"/>
                </a:cxn>
                <a:cxn ang="0">
                  <a:pos x="29" y="40"/>
                </a:cxn>
                <a:cxn ang="0">
                  <a:pos x="29" y="40"/>
                </a:cxn>
              </a:cxnLst>
              <a:rect l="0" t="0" r="r" b="b"/>
              <a:pathLst>
                <a:path w="46" h="116">
                  <a:moveTo>
                    <a:pt x="29" y="40"/>
                  </a:moveTo>
                  <a:lnTo>
                    <a:pt x="29" y="40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4" y="27"/>
                  </a:lnTo>
                  <a:lnTo>
                    <a:pt x="40" y="19"/>
                  </a:lnTo>
                  <a:lnTo>
                    <a:pt x="42" y="10"/>
                  </a:lnTo>
                  <a:lnTo>
                    <a:pt x="44" y="0"/>
                  </a:lnTo>
                  <a:lnTo>
                    <a:pt x="2" y="0"/>
                  </a:lnTo>
                  <a:lnTo>
                    <a:pt x="2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7" y="19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17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12" y="29"/>
                  </a:lnTo>
                  <a:lnTo>
                    <a:pt x="17" y="40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15" y="50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2" y="103"/>
                  </a:lnTo>
                  <a:lnTo>
                    <a:pt x="8" y="105"/>
                  </a:lnTo>
                  <a:lnTo>
                    <a:pt x="0" y="105"/>
                  </a:lnTo>
                  <a:lnTo>
                    <a:pt x="2" y="116"/>
                  </a:lnTo>
                  <a:lnTo>
                    <a:pt x="12" y="116"/>
                  </a:lnTo>
                  <a:lnTo>
                    <a:pt x="12" y="116"/>
                  </a:lnTo>
                  <a:lnTo>
                    <a:pt x="19" y="116"/>
                  </a:lnTo>
                  <a:lnTo>
                    <a:pt x="23" y="111"/>
                  </a:lnTo>
                  <a:lnTo>
                    <a:pt x="25" y="107"/>
                  </a:lnTo>
                  <a:lnTo>
                    <a:pt x="27" y="99"/>
                  </a:lnTo>
                  <a:lnTo>
                    <a:pt x="27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61"/>
                  </a:lnTo>
                  <a:lnTo>
                    <a:pt x="29" y="73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40" y="71"/>
                  </a:lnTo>
                  <a:lnTo>
                    <a:pt x="44" y="63"/>
                  </a:lnTo>
                  <a:lnTo>
                    <a:pt x="46" y="52"/>
                  </a:lnTo>
                  <a:lnTo>
                    <a:pt x="46" y="40"/>
                  </a:lnTo>
                  <a:lnTo>
                    <a:pt x="29" y="40"/>
                  </a:lnTo>
                  <a:lnTo>
                    <a:pt x="29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0" name="Freeform 329"/>
            <p:cNvSpPr>
              <a:spLocks noChangeAspect="1"/>
            </p:cNvSpPr>
            <p:nvPr userDrawn="1"/>
          </p:nvSpPr>
          <p:spPr bwMode="auto">
            <a:xfrm>
              <a:off x="2806" y="2419"/>
              <a:ext cx="15" cy="3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10" y="36"/>
                </a:cxn>
                <a:cxn ang="0">
                  <a:pos x="10" y="36"/>
                </a:cxn>
                <a:cxn ang="0">
                  <a:pos x="15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36"/>
                </a:cxn>
                <a:cxn ang="0">
                  <a:pos x="0" y="36"/>
                </a:cxn>
              </a:cxnLst>
              <a:rect l="0" t="0" r="r" b="b"/>
              <a:pathLst>
                <a:path w="15" h="36">
                  <a:moveTo>
                    <a:pt x="0" y="36"/>
                  </a:moveTo>
                  <a:lnTo>
                    <a:pt x="10" y="36"/>
                  </a:lnTo>
                  <a:lnTo>
                    <a:pt x="10" y="36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1" name="Freeform 330"/>
            <p:cNvSpPr>
              <a:spLocks noChangeAspect="1"/>
            </p:cNvSpPr>
            <p:nvPr userDrawn="1"/>
          </p:nvSpPr>
          <p:spPr bwMode="auto">
            <a:xfrm>
              <a:off x="2806" y="2345"/>
              <a:ext cx="46" cy="119"/>
            </a:xfrm>
            <a:custGeom>
              <a:avLst/>
              <a:gdLst/>
              <a:ahLst/>
              <a:cxnLst>
                <a:cxn ang="0">
                  <a:pos x="42" y="64"/>
                </a:cxn>
                <a:cxn ang="0">
                  <a:pos x="42" y="64"/>
                </a:cxn>
                <a:cxn ang="0">
                  <a:pos x="44" y="64"/>
                </a:cxn>
                <a:cxn ang="0">
                  <a:pos x="46" y="62"/>
                </a:cxn>
                <a:cxn ang="0">
                  <a:pos x="46" y="57"/>
                </a:cxn>
                <a:cxn ang="0">
                  <a:pos x="46" y="57"/>
                </a:cxn>
                <a:cxn ang="0">
                  <a:pos x="42" y="43"/>
                </a:cxn>
                <a:cxn ang="0">
                  <a:pos x="34" y="43"/>
                </a:cxn>
                <a:cxn ang="0">
                  <a:pos x="34" y="43"/>
                </a:cxn>
                <a:cxn ang="0">
                  <a:pos x="36" y="55"/>
                </a:cxn>
                <a:cxn ang="0">
                  <a:pos x="19" y="55"/>
                </a:cxn>
                <a:cxn ang="0">
                  <a:pos x="19" y="55"/>
                </a:cxn>
                <a:cxn ang="0">
                  <a:pos x="30" y="38"/>
                </a:cxn>
                <a:cxn ang="0">
                  <a:pos x="40" y="19"/>
                </a:cxn>
                <a:cxn ang="0">
                  <a:pos x="27" y="19"/>
                </a:cxn>
                <a:cxn ang="0">
                  <a:pos x="27" y="19"/>
                </a:cxn>
                <a:cxn ang="0">
                  <a:pos x="21" y="32"/>
                </a:cxn>
                <a:cxn ang="0">
                  <a:pos x="21" y="32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32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15" y="41"/>
                </a:cxn>
                <a:cxn ang="0">
                  <a:pos x="15" y="41"/>
                </a:cxn>
                <a:cxn ang="0">
                  <a:pos x="6" y="55"/>
                </a:cxn>
                <a:cxn ang="0">
                  <a:pos x="0" y="55"/>
                </a:cxn>
                <a:cxn ang="0">
                  <a:pos x="0" y="66"/>
                </a:cxn>
                <a:cxn ang="0">
                  <a:pos x="19" y="64"/>
                </a:cxn>
                <a:cxn ang="0">
                  <a:pos x="19" y="119"/>
                </a:cxn>
                <a:cxn ang="0">
                  <a:pos x="32" y="119"/>
                </a:cxn>
                <a:cxn ang="0">
                  <a:pos x="32" y="64"/>
                </a:cxn>
                <a:cxn ang="0">
                  <a:pos x="42" y="64"/>
                </a:cxn>
                <a:cxn ang="0">
                  <a:pos x="42" y="64"/>
                </a:cxn>
              </a:cxnLst>
              <a:rect l="0" t="0" r="r" b="b"/>
              <a:pathLst>
                <a:path w="46" h="119">
                  <a:moveTo>
                    <a:pt x="42" y="64"/>
                  </a:moveTo>
                  <a:lnTo>
                    <a:pt x="42" y="64"/>
                  </a:lnTo>
                  <a:lnTo>
                    <a:pt x="44" y="64"/>
                  </a:lnTo>
                  <a:lnTo>
                    <a:pt x="46" y="62"/>
                  </a:lnTo>
                  <a:lnTo>
                    <a:pt x="46" y="57"/>
                  </a:lnTo>
                  <a:lnTo>
                    <a:pt x="46" y="57"/>
                  </a:lnTo>
                  <a:lnTo>
                    <a:pt x="42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6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30" y="38"/>
                  </a:lnTo>
                  <a:lnTo>
                    <a:pt x="40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32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6" y="55"/>
                  </a:lnTo>
                  <a:lnTo>
                    <a:pt x="0" y="55"/>
                  </a:lnTo>
                  <a:lnTo>
                    <a:pt x="0" y="66"/>
                  </a:lnTo>
                  <a:lnTo>
                    <a:pt x="19" y="64"/>
                  </a:lnTo>
                  <a:lnTo>
                    <a:pt x="19" y="119"/>
                  </a:lnTo>
                  <a:lnTo>
                    <a:pt x="32" y="119"/>
                  </a:lnTo>
                  <a:lnTo>
                    <a:pt x="32" y="64"/>
                  </a:lnTo>
                  <a:lnTo>
                    <a:pt x="42" y="64"/>
                  </a:lnTo>
                  <a:lnTo>
                    <a:pt x="42" y="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2" name="Freeform 331"/>
            <p:cNvSpPr>
              <a:spLocks noChangeAspect="1"/>
            </p:cNvSpPr>
            <p:nvPr userDrawn="1"/>
          </p:nvSpPr>
          <p:spPr bwMode="auto">
            <a:xfrm>
              <a:off x="2850" y="2345"/>
              <a:ext cx="30" cy="3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9" y="17"/>
                </a:cxn>
                <a:cxn ang="0">
                  <a:pos x="0" y="32"/>
                </a:cxn>
                <a:cxn ang="0">
                  <a:pos x="11" y="32"/>
                </a:cxn>
                <a:cxn ang="0">
                  <a:pos x="11" y="32"/>
                </a:cxn>
                <a:cxn ang="0">
                  <a:pos x="19" y="17"/>
                </a:cxn>
                <a:cxn ang="0">
                  <a:pos x="28" y="0"/>
                </a:cxn>
                <a:cxn ang="0">
                  <a:pos x="28" y="0"/>
                </a:cxn>
              </a:cxnLst>
              <a:rect l="0" t="0" r="r" b="b"/>
              <a:pathLst>
                <a:path w="28" h="32">
                  <a:moveTo>
                    <a:pt x="28" y="0"/>
                  </a:moveTo>
                  <a:lnTo>
                    <a:pt x="13" y="0"/>
                  </a:lnTo>
                  <a:lnTo>
                    <a:pt x="13" y="0"/>
                  </a:lnTo>
                  <a:lnTo>
                    <a:pt x="9" y="17"/>
                  </a:lnTo>
                  <a:lnTo>
                    <a:pt x="0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9" y="17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3" name="Freeform 332"/>
            <p:cNvSpPr>
              <a:spLocks noChangeAspect="1"/>
            </p:cNvSpPr>
            <p:nvPr userDrawn="1"/>
          </p:nvSpPr>
          <p:spPr bwMode="auto">
            <a:xfrm>
              <a:off x="2889" y="2345"/>
              <a:ext cx="27" cy="32"/>
            </a:xfrm>
            <a:custGeom>
              <a:avLst/>
              <a:gdLst/>
              <a:ahLst/>
              <a:cxnLst>
                <a:cxn ang="0">
                  <a:pos x="27" y="32"/>
                </a:cxn>
                <a:cxn ang="0">
                  <a:pos x="27" y="32"/>
                </a:cxn>
                <a:cxn ang="0">
                  <a:pos x="19" y="17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17"/>
                </a:cxn>
                <a:cxn ang="0">
                  <a:pos x="12" y="32"/>
                </a:cxn>
                <a:cxn ang="0">
                  <a:pos x="27" y="32"/>
                </a:cxn>
                <a:cxn ang="0">
                  <a:pos x="27" y="32"/>
                </a:cxn>
              </a:cxnLst>
              <a:rect l="0" t="0" r="r" b="b"/>
              <a:pathLst>
                <a:path w="27" h="32">
                  <a:moveTo>
                    <a:pt x="27" y="32"/>
                  </a:moveTo>
                  <a:lnTo>
                    <a:pt x="27" y="32"/>
                  </a:lnTo>
                  <a:lnTo>
                    <a:pt x="19" y="17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17"/>
                  </a:lnTo>
                  <a:lnTo>
                    <a:pt x="12" y="32"/>
                  </a:lnTo>
                  <a:lnTo>
                    <a:pt x="27" y="32"/>
                  </a:lnTo>
                  <a:lnTo>
                    <a:pt x="27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4" name="Freeform 333"/>
            <p:cNvSpPr>
              <a:spLocks noChangeAspect="1"/>
            </p:cNvSpPr>
            <p:nvPr userDrawn="1"/>
          </p:nvSpPr>
          <p:spPr bwMode="auto">
            <a:xfrm>
              <a:off x="2843" y="2419"/>
              <a:ext cx="11" cy="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34"/>
                </a:cxn>
                <a:cxn ang="0">
                  <a:pos x="11" y="34"/>
                </a:cxn>
                <a:cxn ang="0">
                  <a:pos x="11" y="3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1" h="34">
                  <a:moveTo>
                    <a:pt x="0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5" name="Freeform 334"/>
            <p:cNvSpPr>
              <a:spLocks noChangeAspect="1"/>
            </p:cNvSpPr>
            <p:nvPr userDrawn="1"/>
          </p:nvSpPr>
          <p:spPr bwMode="auto">
            <a:xfrm>
              <a:off x="2900" y="2419"/>
              <a:ext cx="16" cy="3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2" y="17"/>
                </a:cxn>
                <a:cxn ang="0">
                  <a:pos x="4" y="34"/>
                </a:cxn>
                <a:cxn ang="0">
                  <a:pos x="15" y="34"/>
                </a:cxn>
                <a:cxn ang="0">
                  <a:pos x="15" y="34"/>
                </a:cxn>
                <a:cxn ang="0">
                  <a:pos x="13" y="17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5" h="34">
                  <a:moveTo>
                    <a:pt x="1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17"/>
                  </a:lnTo>
                  <a:lnTo>
                    <a:pt x="4" y="34"/>
                  </a:lnTo>
                  <a:lnTo>
                    <a:pt x="15" y="34"/>
                  </a:lnTo>
                  <a:lnTo>
                    <a:pt x="15" y="34"/>
                  </a:lnTo>
                  <a:lnTo>
                    <a:pt x="13" y="17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6" name="Freeform 335"/>
            <p:cNvSpPr>
              <a:spLocks noChangeAspect="1"/>
            </p:cNvSpPr>
            <p:nvPr userDrawn="1"/>
          </p:nvSpPr>
          <p:spPr bwMode="auto">
            <a:xfrm>
              <a:off x="2860" y="2365"/>
              <a:ext cx="52" cy="46"/>
            </a:xfrm>
            <a:custGeom>
              <a:avLst/>
              <a:gdLst/>
              <a:ahLst/>
              <a:cxnLst>
                <a:cxn ang="0">
                  <a:pos x="51" y="40"/>
                </a:cxn>
                <a:cxn ang="0">
                  <a:pos x="51" y="40"/>
                </a:cxn>
                <a:cxn ang="0">
                  <a:pos x="51" y="36"/>
                </a:cxn>
                <a:cxn ang="0">
                  <a:pos x="51" y="36"/>
                </a:cxn>
                <a:cxn ang="0">
                  <a:pos x="40" y="19"/>
                </a:cxn>
                <a:cxn ang="0">
                  <a:pos x="30" y="19"/>
                </a:cxn>
                <a:cxn ang="0">
                  <a:pos x="30" y="19"/>
                </a:cxn>
                <a:cxn ang="0">
                  <a:pos x="38" y="36"/>
                </a:cxn>
                <a:cxn ang="0">
                  <a:pos x="15" y="36"/>
                </a:cxn>
                <a:cxn ang="0">
                  <a:pos x="15" y="36"/>
                </a:cxn>
                <a:cxn ang="0">
                  <a:pos x="27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8" y="24"/>
                </a:cxn>
                <a:cxn ang="0">
                  <a:pos x="0" y="45"/>
                </a:cxn>
                <a:cxn ang="0">
                  <a:pos x="44" y="45"/>
                </a:cxn>
                <a:cxn ang="0">
                  <a:pos x="44" y="45"/>
                </a:cxn>
                <a:cxn ang="0">
                  <a:pos x="49" y="45"/>
                </a:cxn>
                <a:cxn ang="0">
                  <a:pos x="51" y="40"/>
                </a:cxn>
                <a:cxn ang="0">
                  <a:pos x="51" y="40"/>
                </a:cxn>
              </a:cxnLst>
              <a:rect l="0" t="0" r="r" b="b"/>
              <a:pathLst>
                <a:path w="51" h="45">
                  <a:moveTo>
                    <a:pt x="51" y="40"/>
                  </a:moveTo>
                  <a:lnTo>
                    <a:pt x="51" y="40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4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8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2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8" y="24"/>
                  </a:lnTo>
                  <a:lnTo>
                    <a:pt x="0" y="45"/>
                  </a:lnTo>
                  <a:lnTo>
                    <a:pt x="44" y="45"/>
                  </a:lnTo>
                  <a:lnTo>
                    <a:pt x="44" y="45"/>
                  </a:lnTo>
                  <a:lnTo>
                    <a:pt x="49" y="45"/>
                  </a:lnTo>
                  <a:lnTo>
                    <a:pt x="51" y="40"/>
                  </a:lnTo>
                  <a:lnTo>
                    <a:pt x="51" y="4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7" name="Freeform 336"/>
            <p:cNvSpPr>
              <a:spLocks noChangeAspect="1"/>
            </p:cNvSpPr>
            <p:nvPr userDrawn="1"/>
          </p:nvSpPr>
          <p:spPr bwMode="auto">
            <a:xfrm>
              <a:off x="2882" y="2416"/>
              <a:ext cx="11" cy="22"/>
            </a:xfrm>
            <a:custGeom>
              <a:avLst/>
              <a:gdLst/>
              <a:ahLst/>
              <a:cxnLst>
                <a:cxn ang="0">
                  <a:pos x="11" y="23"/>
                </a:cxn>
                <a:cxn ang="0">
                  <a:pos x="11" y="23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11" y="23"/>
                </a:cxn>
                <a:cxn ang="0">
                  <a:pos x="11" y="23"/>
                </a:cxn>
              </a:cxnLst>
              <a:rect l="0" t="0" r="r" b="b"/>
              <a:pathLst>
                <a:path w="11" h="23">
                  <a:moveTo>
                    <a:pt x="11" y="23"/>
                  </a:moveTo>
                  <a:lnTo>
                    <a:pt x="11" y="23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11" y="23"/>
                  </a:lnTo>
                  <a:lnTo>
                    <a:pt x="11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8" name="Freeform 337"/>
            <p:cNvSpPr>
              <a:spLocks noChangeAspect="1"/>
            </p:cNvSpPr>
            <p:nvPr userDrawn="1"/>
          </p:nvSpPr>
          <p:spPr bwMode="auto">
            <a:xfrm>
              <a:off x="2861" y="2416"/>
              <a:ext cx="38" cy="48"/>
            </a:xfrm>
            <a:custGeom>
              <a:avLst/>
              <a:gdLst/>
              <a:ahLst/>
              <a:cxnLst>
                <a:cxn ang="0">
                  <a:pos x="19" y="49"/>
                </a:cxn>
                <a:cxn ang="0">
                  <a:pos x="19" y="49"/>
                </a:cxn>
                <a:cxn ang="0">
                  <a:pos x="13" y="49"/>
                </a:cxn>
                <a:cxn ang="0">
                  <a:pos x="13" y="49"/>
                </a:cxn>
                <a:cxn ang="0">
                  <a:pos x="6" y="46"/>
                </a:cxn>
                <a:cxn ang="0">
                  <a:pos x="2" y="44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0"/>
                </a:cxn>
                <a:cxn ang="0">
                  <a:pos x="13" y="0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13" y="38"/>
                </a:cxn>
                <a:cxn ang="0">
                  <a:pos x="17" y="38"/>
                </a:cxn>
                <a:cxn ang="0">
                  <a:pos x="17" y="38"/>
                </a:cxn>
                <a:cxn ang="0">
                  <a:pos x="25" y="38"/>
                </a:cxn>
                <a:cxn ang="0">
                  <a:pos x="25" y="38"/>
                </a:cxn>
                <a:cxn ang="0">
                  <a:pos x="28" y="38"/>
                </a:cxn>
                <a:cxn ang="0">
                  <a:pos x="30" y="34"/>
                </a:cxn>
                <a:cxn ang="0">
                  <a:pos x="30" y="27"/>
                </a:cxn>
                <a:cxn ang="0">
                  <a:pos x="38" y="27"/>
                </a:cxn>
                <a:cxn ang="0">
                  <a:pos x="38" y="34"/>
                </a:cxn>
                <a:cxn ang="0">
                  <a:pos x="38" y="34"/>
                </a:cxn>
                <a:cxn ang="0">
                  <a:pos x="38" y="40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28" y="49"/>
                </a:cxn>
                <a:cxn ang="0">
                  <a:pos x="28" y="49"/>
                </a:cxn>
                <a:cxn ang="0">
                  <a:pos x="19" y="49"/>
                </a:cxn>
                <a:cxn ang="0">
                  <a:pos x="19" y="49"/>
                </a:cxn>
              </a:cxnLst>
              <a:rect l="0" t="0" r="r" b="b"/>
              <a:pathLst>
                <a:path w="38" h="49">
                  <a:moveTo>
                    <a:pt x="19" y="49"/>
                  </a:moveTo>
                  <a:lnTo>
                    <a:pt x="19" y="49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6" y="46"/>
                  </a:lnTo>
                  <a:lnTo>
                    <a:pt x="2" y="44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3" y="34"/>
                  </a:lnTo>
                  <a:lnTo>
                    <a:pt x="13" y="34"/>
                  </a:lnTo>
                  <a:lnTo>
                    <a:pt x="13" y="38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8" y="38"/>
                  </a:lnTo>
                  <a:lnTo>
                    <a:pt x="30" y="34"/>
                  </a:lnTo>
                  <a:lnTo>
                    <a:pt x="30" y="27"/>
                  </a:lnTo>
                  <a:lnTo>
                    <a:pt x="38" y="27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40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19" y="49"/>
                  </a:lnTo>
                  <a:lnTo>
                    <a:pt x="19" y="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59" name="Freeform 338"/>
            <p:cNvSpPr>
              <a:spLocks noChangeAspect="1" noEditPoints="1"/>
            </p:cNvSpPr>
            <p:nvPr userDrawn="1"/>
          </p:nvSpPr>
          <p:spPr bwMode="auto">
            <a:xfrm>
              <a:off x="2562" y="2348"/>
              <a:ext cx="57" cy="111"/>
            </a:xfrm>
            <a:custGeom>
              <a:avLst/>
              <a:gdLst/>
              <a:ahLst/>
              <a:cxnLst>
                <a:cxn ang="0">
                  <a:pos x="34" y="94"/>
                </a:cxn>
                <a:cxn ang="0">
                  <a:pos x="34" y="82"/>
                </a:cxn>
                <a:cxn ang="0">
                  <a:pos x="55" y="82"/>
                </a:cxn>
                <a:cxn ang="0">
                  <a:pos x="55" y="71"/>
                </a:cxn>
                <a:cxn ang="0">
                  <a:pos x="34" y="71"/>
                </a:cxn>
                <a:cxn ang="0">
                  <a:pos x="34" y="59"/>
                </a:cxn>
                <a:cxn ang="0">
                  <a:pos x="43" y="59"/>
                </a:cxn>
                <a:cxn ang="0">
                  <a:pos x="43" y="59"/>
                </a:cxn>
                <a:cxn ang="0">
                  <a:pos x="49" y="59"/>
                </a:cxn>
                <a:cxn ang="0">
                  <a:pos x="53" y="56"/>
                </a:cxn>
                <a:cxn ang="0">
                  <a:pos x="55" y="50"/>
                </a:cxn>
                <a:cxn ang="0">
                  <a:pos x="57" y="46"/>
                </a:cxn>
                <a:cxn ang="0">
                  <a:pos x="57" y="0"/>
                </a:cxn>
                <a:cxn ang="0">
                  <a:pos x="2" y="0"/>
                </a:cxn>
                <a:cxn ang="0">
                  <a:pos x="2" y="59"/>
                </a:cxn>
                <a:cxn ang="0">
                  <a:pos x="24" y="59"/>
                </a:cxn>
                <a:cxn ang="0">
                  <a:pos x="24" y="71"/>
                </a:cxn>
                <a:cxn ang="0">
                  <a:pos x="2" y="71"/>
                </a:cxn>
                <a:cxn ang="0">
                  <a:pos x="2" y="82"/>
                </a:cxn>
                <a:cxn ang="0">
                  <a:pos x="24" y="82"/>
                </a:cxn>
                <a:cxn ang="0">
                  <a:pos x="24" y="97"/>
                </a:cxn>
                <a:cxn ang="0">
                  <a:pos x="24" y="97"/>
                </a:cxn>
                <a:cxn ang="0">
                  <a:pos x="0" y="99"/>
                </a:cxn>
                <a:cxn ang="0">
                  <a:pos x="0" y="111"/>
                </a:cxn>
                <a:cxn ang="0">
                  <a:pos x="0" y="111"/>
                </a:cxn>
                <a:cxn ang="0">
                  <a:pos x="30" y="107"/>
                </a:cxn>
                <a:cxn ang="0">
                  <a:pos x="57" y="101"/>
                </a:cxn>
                <a:cxn ang="0">
                  <a:pos x="57" y="90"/>
                </a:cxn>
                <a:cxn ang="0">
                  <a:pos x="57" y="90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34" y="8"/>
                </a:cxn>
                <a:cxn ang="0">
                  <a:pos x="45" y="8"/>
                </a:cxn>
                <a:cxn ang="0">
                  <a:pos x="45" y="25"/>
                </a:cxn>
                <a:cxn ang="0">
                  <a:pos x="34" y="25"/>
                </a:cxn>
                <a:cxn ang="0">
                  <a:pos x="34" y="8"/>
                </a:cxn>
                <a:cxn ang="0">
                  <a:pos x="34" y="8"/>
                </a:cxn>
                <a:cxn ang="0">
                  <a:pos x="34" y="33"/>
                </a:cxn>
                <a:cxn ang="0">
                  <a:pos x="45" y="33"/>
                </a:cxn>
                <a:cxn ang="0">
                  <a:pos x="45" y="33"/>
                </a:cxn>
                <a:cxn ang="0">
                  <a:pos x="45" y="46"/>
                </a:cxn>
                <a:cxn ang="0">
                  <a:pos x="45" y="46"/>
                </a:cxn>
                <a:cxn ang="0">
                  <a:pos x="43" y="48"/>
                </a:cxn>
                <a:cxn ang="0">
                  <a:pos x="40" y="50"/>
                </a:cxn>
                <a:cxn ang="0">
                  <a:pos x="40" y="50"/>
                </a:cxn>
                <a:cxn ang="0">
                  <a:pos x="34" y="50"/>
                </a:cxn>
                <a:cxn ang="0">
                  <a:pos x="34" y="33"/>
                </a:cxn>
                <a:cxn ang="0">
                  <a:pos x="34" y="33"/>
                </a:cxn>
                <a:cxn ang="0">
                  <a:pos x="13" y="8"/>
                </a:cxn>
                <a:cxn ang="0">
                  <a:pos x="24" y="8"/>
                </a:cxn>
                <a:cxn ang="0">
                  <a:pos x="24" y="25"/>
                </a:cxn>
                <a:cxn ang="0">
                  <a:pos x="13" y="25"/>
                </a:cxn>
                <a:cxn ang="0">
                  <a:pos x="13" y="8"/>
                </a:cxn>
                <a:cxn ang="0">
                  <a:pos x="13" y="8"/>
                </a:cxn>
                <a:cxn ang="0">
                  <a:pos x="13" y="50"/>
                </a:cxn>
                <a:cxn ang="0">
                  <a:pos x="13" y="33"/>
                </a:cxn>
                <a:cxn ang="0">
                  <a:pos x="24" y="33"/>
                </a:cxn>
                <a:cxn ang="0">
                  <a:pos x="24" y="50"/>
                </a:cxn>
                <a:cxn ang="0">
                  <a:pos x="13" y="50"/>
                </a:cxn>
                <a:cxn ang="0">
                  <a:pos x="13" y="50"/>
                </a:cxn>
              </a:cxnLst>
              <a:rect l="0" t="0" r="r" b="b"/>
              <a:pathLst>
                <a:path w="57" h="111">
                  <a:moveTo>
                    <a:pt x="34" y="94"/>
                  </a:moveTo>
                  <a:lnTo>
                    <a:pt x="34" y="82"/>
                  </a:lnTo>
                  <a:lnTo>
                    <a:pt x="55" y="82"/>
                  </a:lnTo>
                  <a:lnTo>
                    <a:pt x="55" y="71"/>
                  </a:lnTo>
                  <a:lnTo>
                    <a:pt x="34" y="71"/>
                  </a:lnTo>
                  <a:lnTo>
                    <a:pt x="34" y="59"/>
                  </a:lnTo>
                  <a:lnTo>
                    <a:pt x="43" y="59"/>
                  </a:lnTo>
                  <a:lnTo>
                    <a:pt x="43" y="59"/>
                  </a:lnTo>
                  <a:lnTo>
                    <a:pt x="49" y="59"/>
                  </a:lnTo>
                  <a:lnTo>
                    <a:pt x="53" y="56"/>
                  </a:lnTo>
                  <a:lnTo>
                    <a:pt x="55" y="50"/>
                  </a:lnTo>
                  <a:lnTo>
                    <a:pt x="57" y="46"/>
                  </a:lnTo>
                  <a:lnTo>
                    <a:pt x="57" y="0"/>
                  </a:lnTo>
                  <a:lnTo>
                    <a:pt x="2" y="0"/>
                  </a:lnTo>
                  <a:lnTo>
                    <a:pt x="2" y="59"/>
                  </a:lnTo>
                  <a:lnTo>
                    <a:pt x="24" y="59"/>
                  </a:lnTo>
                  <a:lnTo>
                    <a:pt x="24" y="71"/>
                  </a:lnTo>
                  <a:lnTo>
                    <a:pt x="2" y="71"/>
                  </a:lnTo>
                  <a:lnTo>
                    <a:pt x="2" y="82"/>
                  </a:lnTo>
                  <a:lnTo>
                    <a:pt x="24" y="82"/>
                  </a:lnTo>
                  <a:lnTo>
                    <a:pt x="24" y="97"/>
                  </a:lnTo>
                  <a:lnTo>
                    <a:pt x="24" y="97"/>
                  </a:lnTo>
                  <a:lnTo>
                    <a:pt x="0" y="99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30" y="107"/>
                  </a:lnTo>
                  <a:lnTo>
                    <a:pt x="57" y="101"/>
                  </a:lnTo>
                  <a:lnTo>
                    <a:pt x="57" y="90"/>
                  </a:lnTo>
                  <a:lnTo>
                    <a:pt x="57" y="90"/>
                  </a:lnTo>
                  <a:lnTo>
                    <a:pt x="34" y="94"/>
                  </a:lnTo>
                  <a:lnTo>
                    <a:pt x="34" y="94"/>
                  </a:lnTo>
                  <a:close/>
                  <a:moveTo>
                    <a:pt x="34" y="8"/>
                  </a:moveTo>
                  <a:lnTo>
                    <a:pt x="45" y="8"/>
                  </a:lnTo>
                  <a:lnTo>
                    <a:pt x="45" y="25"/>
                  </a:lnTo>
                  <a:lnTo>
                    <a:pt x="34" y="25"/>
                  </a:lnTo>
                  <a:lnTo>
                    <a:pt x="34" y="8"/>
                  </a:lnTo>
                  <a:lnTo>
                    <a:pt x="34" y="8"/>
                  </a:lnTo>
                  <a:close/>
                  <a:moveTo>
                    <a:pt x="34" y="33"/>
                  </a:moveTo>
                  <a:lnTo>
                    <a:pt x="45" y="33"/>
                  </a:lnTo>
                  <a:lnTo>
                    <a:pt x="45" y="33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3" y="48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34" y="50"/>
                  </a:lnTo>
                  <a:lnTo>
                    <a:pt x="34" y="33"/>
                  </a:lnTo>
                  <a:lnTo>
                    <a:pt x="34" y="33"/>
                  </a:lnTo>
                  <a:close/>
                  <a:moveTo>
                    <a:pt x="13" y="8"/>
                  </a:moveTo>
                  <a:lnTo>
                    <a:pt x="24" y="8"/>
                  </a:lnTo>
                  <a:lnTo>
                    <a:pt x="24" y="25"/>
                  </a:lnTo>
                  <a:lnTo>
                    <a:pt x="13" y="25"/>
                  </a:lnTo>
                  <a:lnTo>
                    <a:pt x="13" y="8"/>
                  </a:lnTo>
                  <a:lnTo>
                    <a:pt x="13" y="8"/>
                  </a:lnTo>
                  <a:close/>
                  <a:moveTo>
                    <a:pt x="13" y="50"/>
                  </a:moveTo>
                  <a:lnTo>
                    <a:pt x="13" y="33"/>
                  </a:lnTo>
                  <a:lnTo>
                    <a:pt x="24" y="33"/>
                  </a:lnTo>
                  <a:lnTo>
                    <a:pt x="24" y="50"/>
                  </a:lnTo>
                  <a:lnTo>
                    <a:pt x="13" y="50"/>
                  </a:lnTo>
                  <a:lnTo>
                    <a:pt x="13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60" name="Freeform 339"/>
            <p:cNvSpPr>
              <a:spLocks noChangeAspect="1"/>
            </p:cNvSpPr>
            <p:nvPr userDrawn="1"/>
          </p:nvSpPr>
          <p:spPr bwMode="auto">
            <a:xfrm>
              <a:off x="3181" y="2343"/>
              <a:ext cx="98" cy="57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27" y="19"/>
                </a:cxn>
                <a:cxn ang="0">
                  <a:pos x="27" y="19"/>
                </a:cxn>
                <a:cxn ang="0">
                  <a:pos x="25" y="30"/>
                </a:cxn>
                <a:cxn ang="0">
                  <a:pos x="21" y="38"/>
                </a:cxn>
                <a:cxn ang="0">
                  <a:pos x="13" y="45"/>
                </a:cxn>
                <a:cxn ang="0">
                  <a:pos x="2" y="51"/>
                </a:cxn>
                <a:cxn ang="0">
                  <a:pos x="2" y="59"/>
                </a:cxn>
                <a:cxn ang="0">
                  <a:pos x="2" y="59"/>
                </a:cxn>
                <a:cxn ang="0">
                  <a:pos x="19" y="53"/>
                </a:cxn>
                <a:cxn ang="0">
                  <a:pos x="30" y="45"/>
                </a:cxn>
                <a:cxn ang="0">
                  <a:pos x="38" y="34"/>
                </a:cxn>
                <a:cxn ang="0">
                  <a:pos x="42" y="19"/>
                </a:cxn>
                <a:cxn ang="0">
                  <a:pos x="55" y="19"/>
                </a:cxn>
                <a:cxn ang="0">
                  <a:pos x="55" y="43"/>
                </a:cxn>
                <a:cxn ang="0">
                  <a:pos x="55" y="43"/>
                </a:cxn>
                <a:cxn ang="0">
                  <a:pos x="55" y="49"/>
                </a:cxn>
                <a:cxn ang="0">
                  <a:pos x="57" y="53"/>
                </a:cxn>
                <a:cxn ang="0">
                  <a:pos x="61" y="55"/>
                </a:cxn>
                <a:cxn ang="0">
                  <a:pos x="68" y="55"/>
                </a:cxn>
                <a:cxn ang="0">
                  <a:pos x="68" y="55"/>
                </a:cxn>
                <a:cxn ang="0">
                  <a:pos x="76" y="55"/>
                </a:cxn>
                <a:cxn ang="0">
                  <a:pos x="76" y="55"/>
                </a:cxn>
                <a:cxn ang="0">
                  <a:pos x="83" y="55"/>
                </a:cxn>
                <a:cxn ang="0">
                  <a:pos x="83" y="55"/>
                </a:cxn>
                <a:cxn ang="0">
                  <a:pos x="89" y="55"/>
                </a:cxn>
                <a:cxn ang="0">
                  <a:pos x="93" y="53"/>
                </a:cxn>
                <a:cxn ang="0">
                  <a:pos x="97" y="47"/>
                </a:cxn>
                <a:cxn ang="0">
                  <a:pos x="97" y="43"/>
                </a:cxn>
                <a:cxn ang="0">
                  <a:pos x="87" y="40"/>
                </a:cxn>
                <a:cxn ang="0">
                  <a:pos x="87" y="40"/>
                </a:cxn>
                <a:cxn ang="0">
                  <a:pos x="87" y="45"/>
                </a:cxn>
                <a:cxn ang="0">
                  <a:pos x="83" y="47"/>
                </a:cxn>
                <a:cxn ang="0">
                  <a:pos x="83" y="47"/>
                </a:cxn>
                <a:cxn ang="0">
                  <a:pos x="76" y="47"/>
                </a:cxn>
                <a:cxn ang="0">
                  <a:pos x="76" y="47"/>
                </a:cxn>
                <a:cxn ang="0">
                  <a:pos x="72" y="47"/>
                </a:cxn>
                <a:cxn ang="0">
                  <a:pos x="72" y="47"/>
                </a:cxn>
                <a:cxn ang="0">
                  <a:pos x="68" y="45"/>
                </a:cxn>
                <a:cxn ang="0">
                  <a:pos x="68" y="40"/>
                </a:cxn>
                <a:cxn ang="0">
                  <a:pos x="68" y="19"/>
                </a:cxn>
                <a:cxn ang="0">
                  <a:pos x="85" y="19"/>
                </a:cxn>
                <a:cxn ang="0">
                  <a:pos x="85" y="34"/>
                </a:cxn>
                <a:cxn ang="0">
                  <a:pos x="97" y="34"/>
                </a:cxn>
                <a:cxn ang="0">
                  <a:pos x="97" y="11"/>
                </a:cxn>
                <a:cxn ang="0">
                  <a:pos x="55" y="11"/>
                </a:cxn>
                <a:cxn ang="0">
                  <a:pos x="55" y="0"/>
                </a:cxn>
                <a:cxn ang="0">
                  <a:pos x="42" y="0"/>
                </a:cxn>
                <a:cxn ang="0">
                  <a:pos x="42" y="11"/>
                </a:cxn>
                <a:cxn ang="0">
                  <a:pos x="0" y="11"/>
                </a:cxn>
                <a:cxn ang="0">
                  <a:pos x="0" y="36"/>
                </a:cxn>
                <a:cxn ang="0">
                  <a:pos x="10" y="36"/>
                </a:cxn>
                <a:cxn ang="0">
                  <a:pos x="10" y="19"/>
                </a:cxn>
                <a:cxn ang="0">
                  <a:pos x="10" y="19"/>
                </a:cxn>
              </a:cxnLst>
              <a:rect l="0" t="0" r="r" b="b"/>
              <a:pathLst>
                <a:path w="97" h="59">
                  <a:moveTo>
                    <a:pt x="10" y="19"/>
                  </a:moveTo>
                  <a:lnTo>
                    <a:pt x="27" y="19"/>
                  </a:lnTo>
                  <a:lnTo>
                    <a:pt x="27" y="19"/>
                  </a:lnTo>
                  <a:lnTo>
                    <a:pt x="25" y="30"/>
                  </a:lnTo>
                  <a:lnTo>
                    <a:pt x="21" y="38"/>
                  </a:lnTo>
                  <a:lnTo>
                    <a:pt x="13" y="45"/>
                  </a:lnTo>
                  <a:lnTo>
                    <a:pt x="2" y="51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19" y="53"/>
                  </a:lnTo>
                  <a:lnTo>
                    <a:pt x="30" y="45"/>
                  </a:lnTo>
                  <a:lnTo>
                    <a:pt x="38" y="34"/>
                  </a:lnTo>
                  <a:lnTo>
                    <a:pt x="42" y="19"/>
                  </a:lnTo>
                  <a:lnTo>
                    <a:pt x="55" y="19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9"/>
                  </a:lnTo>
                  <a:lnTo>
                    <a:pt x="57" y="53"/>
                  </a:lnTo>
                  <a:lnTo>
                    <a:pt x="61" y="55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76" y="55"/>
                  </a:lnTo>
                  <a:lnTo>
                    <a:pt x="76" y="55"/>
                  </a:lnTo>
                  <a:lnTo>
                    <a:pt x="83" y="55"/>
                  </a:lnTo>
                  <a:lnTo>
                    <a:pt x="83" y="55"/>
                  </a:lnTo>
                  <a:lnTo>
                    <a:pt x="89" y="55"/>
                  </a:lnTo>
                  <a:lnTo>
                    <a:pt x="93" y="53"/>
                  </a:lnTo>
                  <a:lnTo>
                    <a:pt x="97" y="47"/>
                  </a:lnTo>
                  <a:lnTo>
                    <a:pt x="97" y="43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45"/>
                  </a:lnTo>
                  <a:lnTo>
                    <a:pt x="83" y="47"/>
                  </a:lnTo>
                  <a:lnTo>
                    <a:pt x="83" y="47"/>
                  </a:lnTo>
                  <a:lnTo>
                    <a:pt x="76" y="47"/>
                  </a:lnTo>
                  <a:lnTo>
                    <a:pt x="76" y="47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68" y="45"/>
                  </a:lnTo>
                  <a:lnTo>
                    <a:pt x="68" y="40"/>
                  </a:lnTo>
                  <a:lnTo>
                    <a:pt x="68" y="19"/>
                  </a:lnTo>
                  <a:lnTo>
                    <a:pt x="85" y="19"/>
                  </a:lnTo>
                  <a:lnTo>
                    <a:pt x="85" y="34"/>
                  </a:lnTo>
                  <a:lnTo>
                    <a:pt x="97" y="34"/>
                  </a:lnTo>
                  <a:lnTo>
                    <a:pt x="97" y="11"/>
                  </a:lnTo>
                  <a:lnTo>
                    <a:pt x="55" y="11"/>
                  </a:lnTo>
                  <a:lnTo>
                    <a:pt x="55" y="0"/>
                  </a:lnTo>
                  <a:lnTo>
                    <a:pt x="42" y="0"/>
                  </a:lnTo>
                  <a:lnTo>
                    <a:pt x="42" y="11"/>
                  </a:lnTo>
                  <a:lnTo>
                    <a:pt x="0" y="11"/>
                  </a:lnTo>
                  <a:lnTo>
                    <a:pt x="0" y="36"/>
                  </a:lnTo>
                  <a:lnTo>
                    <a:pt x="10" y="36"/>
                  </a:lnTo>
                  <a:lnTo>
                    <a:pt x="10" y="19"/>
                  </a:lnTo>
                  <a:lnTo>
                    <a:pt x="1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sp>
          <p:nvSpPr>
            <p:cNvPr id="61" name="Freeform 340"/>
            <p:cNvSpPr>
              <a:spLocks noChangeAspect="1"/>
            </p:cNvSpPr>
            <p:nvPr userDrawn="1"/>
          </p:nvSpPr>
          <p:spPr bwMode="auto">
            <a:xfrm>
              <a:off x="3179" y="2392"/>
              <a:ext cx="104" cy="72"/>
            </a:xfrm>
            <a:custGeom>
              <a:avLst/>
              <a:gdLst/>
              <a:ahLst/>
              <a:cxnLst>
                <a:cxn ang="0">
                  <a:pos x="93" y="46"/>
                </a:cxn>
                <a:cxn ang="0">
                  <a:pos x="93" y="55"/>
                </a:cxn>
                <a:cxn ang="0">
                  <a:pos x="93" y="55"/>
                </a:cxn>
                <a:cxn ang="0">
                  <a:pos x="91" y="59"/>
                </a:cxn>
                <a:cxn ang="0">
                  <a:pos x="89" y="59"/>
                </a:cxn>
                <a:cxn ang="0">
                  <a:pos x="89" y="59"/>
                </a:cxn>
                <a:cxn ang="0">
                  <a:pos x="87" y="59"/>
                </a:cxn>
                <a:cxn ang="0">
                  <a:pos x="87" y="59"/>
                </a:cxn>
                <a:cxn ang="0">
                  <a:pos x="82" y="59"/>
                </a:cxn>
                <a:cxn ang="0">
                  <a:pos x="82" y="59"/>
                </a:cxn>
                <a:cxn ang="0">
                  <a:pos x="80" y="59"/>
                </a:cxn>
                <a:cxn ang="0">
                  <a:pos x="80" y="55"/>
                </a:cxn>
                <a:cxn ang="0">
                  <a:pos x="80" y="19"/>
                </a:cxn>
                <a:cxn ang="0">
                  <a:pos x="49" y="19"/>
                </a:cxn>
                <a:cxn ang="0">
                  <a:pos x="49" y="19"/>
                </a:cxn>
                <a:cxn ang="0">
                  <a:pos x="51" y="2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36" y="19"/>
                </a:cxn>
                <a:cxn ang="0">
                  <a:pos x="4" y="19"/>
                </a:cxn>
                <a:cxn ang="0">
                  <a:pos x="4" y="27"/>
                </a:cxn>
                <a:cxn ang="0">
                  <a:pos x="34" y="27"/>
                </a:cxn>
                <a:cxn ang="0">
                  <a:pos x="34" y="27"/>
                </a:cxn>
                <a:cxn ang="0">
                  <a:pos x="29" y="38"/>
                </a:cxn>
                <a:cxn ang="0">
                  <a:pos x="23" y="48"/>
                </a:cxn>
                <a:cxn ang="0">
                  <a:pos x="15" y="55"/>
                </a:cxn>
                <a:cxn ang="0">
                  <a:pos x="0" y="63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17" y="67"/>
                </a:cxn>
                <a:cxn ang="0">
                  <a:pos x="29" y="59"/>
                </a:cxn>
                <a:cxn ang="0">
                  <a:pos x="36" y="53"/>
                </a:cxn>
                <a:cxn ang="0">
                  <a:pos x="40" y="46"/>
                </a:cxn>
                <a:cxn ang="0">
                  <a:pos x="44" y="38"/>
                </a:cxn>
                <a:cxn ang="0">
                  <a:pos x="46" y="27"/>
                </a:cxn>
                <a:cxn ang="0">
                  <a:pos x="68" y="27"/>
                </a:cxn>
                <a:cxn ang="0">
                  <a:pos x="68" y="57"/>
                </a:cxn>
                <a:cxn ang="0">
                  <a:pos x="68" y="57"/>
                </a:cxn>
                <a:cxn ang="0">
                  <a:pos x="68" y="61"/>
                </a:cxn>
                <a:cxn ang="0">
                  <a:pos x="70" y="65"/>
                </a:cxn>
                <a:cxn ang="0">
                  <a:pos x="74" y="69"/>
                </a:cxn>
                <a:cxn ang="0">
                  <a:pos x="78" y="69"/>
                </a:cxn>
                <a:cxn ang="0">
                  <a:pos x="78" y="69"/>
                </a:cxn>
                <a:cxn ang="0">
                  <a:pos x="85" y="69"/>
                </a:cxn>
                <a:cxn ang="0">
                  <a:pos x="85" y="69"/>
                </a:cxn>
                <a:cxn ang="0">
                  <a:pos x="93" y="69"/>
                </a:cxn>
                <a:cxn ang="0">
                  <a:pos x="93" y="69"/>
                </a:cxn>
                <a:cxn ang="0">
                  <a:pos x="97" y="67"/>
                </a:cxn>
                <a:cxn ang="0">
                  <a:pos x="101" y="65"/>
                </a:cxn>
                <a:cxn ang="0">
                  <a:pos x="104" y="61"/>
                </a:cxn>
                <a:cxn ang="0">
                  <a:pos x="104" y="55"/>
                </a:cxn>
                <a:cxn ang="0">
                  <a:pos x="104" y="46"/>
                </a:cxn>
                <a:cxn ang="0">
                  <a:pos x="93" y="46"/>
                </a:cxn>
                <a:cxn ang="0">
                  <a:pos x="93" y="46"/>
                </a:cxn>
              </a:cxnLst>
              <a:rect l="0" t="0" r="r" b="b"/>
              <a:pathLst>
                <a:path w="104" h="72">
                  <a:moveTo>
                    <a:pt x="93" y="46"/>
                  </a:moveTo>
                  <a:lnTo>
                    <a:pt x="93" y="55"/>
                  </a:lnTo>
                  <a:lnTo>
                    <a:pt x="93" y="55"/>
                  </a:lnTo>
                  <a:lnTo>
                    <a:pt x="91" y="59"/>
                  </a:lnTo>
                  <a:lnTo>
                    <a:pt x="89" y="59"/>
                  </a:lnTo>
                  <a:lnTo>
                    <a:pt x="89" y="59"/>
                  </a:lnTo>
                  <a:lnTo>
                    <a:pt x="87" y="59"/>
                  </a:lnTo>
                  <a:lnTo>
                    <a:pt x="87" y="59"/>
                  </a:lnTo>
                  <a:lnTo>
                    <a:pt x="82" y="59"/>
                  </a:lnTo>
                  <a:lnTo>
                    <a:pt x="82" y="59"/>
                  </a:lnTo>
                  <a:lnTo>
                    <a:pt x="80" y="59"/>
                  </a:lnTo>
                  <a:lnTo>
                    <a:pt x="80" y="55"/>
                  </a:lnTo>
                  <a:lnTo>
                    <a:pt x="80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1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6" y="19"/>
                  </a:lnTo>
                  <a:lnTo>
                    <a:pt x="4" y="19"/>
                  </a:lnTo>
                  <a:lnTo>
                    <a:pt x="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29" y="38"/>
                  </a:lnTo>
                  <a:lnTo>
                    <a:pt x="23" y="48"/>
                  </a:lnTo>
                  <a:lnTo>
                    <a:pt x="15" y="55"/>
                  </a:lnTo>
                  <a:lnTo>
                    <a:pt x="0" y="63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17" y="67"/>
                  </a:lnTo>
                  <a:lnTo>
                    <a:pt x="29" y="59"/>
                  </a:lnTo>
                  <a:lnTo>
                    <a:pt x="36" y="53"/>
                  </a:lnTo>
                  <a:lnTo>
                    <a:pt x="40" y="46"/>
                  </a:lnTo>
                  <a:lnTo>
                    <a:pt x="44" y="38"/>
                  </a:lnTo>
                  <a:lnTo>
                    <a:pt x="46" y="27"/>
                  </a:lnTo>
                  <a:lnTo>
                    <a:pt x="68" y="27"/>
                  </a:lnTo>
                  <a:lnTo>
                    <a:pt x="68" y="57"/>
                  </a:lnTo>
                  <a:lnTo>
                    <a:pt x="68" y="57"/>
                  </a:lnTo>
                  <a:lnTo>
                    <a:pt x="68" y="61"/>
                  </a:lnTo>
                  <a:lnTo>
                    <a:pt x="70" y="65"/>
                  </a:lnTo>
                  <a:lnTo>
                    <a:pt x="74" y="69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93" y="69"/>
                  </a:lnTo>
                  <a:lnTo>
                    <a:pt x="93" y="69"/>
                  </a:lnTo>
                  <a:lnTo>
                    <a:pt x="97" y="67"/>
                  </a:lnTo>
                  <a:lnTo>
                    <a:pt x="101" y="65"/>
                  </a:lnTo>
                  <a:lnTo>
                    <a:pt x="104" y="61"/>
                  </a:lnTo>
                  <a:lnTo>
                    <a:pt x="104" y="55"/>
                  </a:lnTo>
                  <a:lnTo>
                    <a:pt x="104" y="46"/>
                  </a:lnTo>
                  <a:lnTo>
                    <a:pt x="93" y="46"/>
                  </a:lnTo>
                  <a:lnTo>
                    <a:pt x="93" y="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ja-JP" altLang="en-US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709" r:id="rId19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Franklin Gothic Heavy" pitchFamily="34" charset="0"/>
          <a:ea typeface="+mj-ea"/>
          <a:cs typeface="+mj-cs"/>
        </a:defRPr>
      </a:lvl1pPr>
      <a:lvl2pPr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2pPr>
      <a:lvl3pPr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3pPr>
      <a:lvl4pPr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4pPr>
      <a:lvl5pPr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defTabSz="862013" rtl="0" eaLnBrk="1" fontAlgn="base" hangingPunct="1">
        <a:spcBef>
          <a:spcPct val="0"/>
        </a:spcBef>
        <a:spcAft>
          <a:spcPct val="0"/>
        </a:spcAft>
        <a:defRPr kumimoji="1" sz="24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185738" indent="-185738" algn="l" defTabSz="862013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n"/>
        <a:defRPr kumimoji="1" sz="2400">
          <a:solidFill>
            <a:schemeClr val="tx1"/>
          </a:solidFill>
          <a:latin typeface="Franklin Gothic Heavy" pitchFamily="34" charset="0"/>
          <a:ea typeface="+mn-ea"/>
          <a:cs typeface="+mn-cs"/>
        </a:defRPr>
      </a:lvl1pPr>
      <a:lvl2pPr marL="563563" indent="-185738" algn="l" defTabSz="862013" rtl="0" eaLnBrk="1" fontAlgn="base" hangingPunct="1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l"/>
        <a:defRPr kumimoji="1" sz="2000">
          <a:solidFill>
            <a:schemeClr val="tx1"/>
          </a:solidFill>
          <a:latin typeface="Franklin Gothic Heavy" pitchFamily="34" charset="0"/>
          <a:ea typeface="+mn-ea"/>
        </a:defRPr>
      </a:lvl2pPr>
      <a:lvl3pPr marL="950913" indent="-195263" algn="l" defTabSz="862013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▪"/>
        <a:defRPr kumimoji="1" sz="1800">
          <a:solidFill>
            <a:schemeClr val="tx1"/>
          </a:solidFill>
          <a:latin typeface="Franklin Gothic Heavy" pitchFamily="34" charset="0"/>
          <a:ea typeface="+mn-ea"/>
        </a:defRPr>
      </a:lvl3pPr>
      <a:lvl4pPr marL="1333500" indent="-190500" algn="l" defTabSz="862013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Char char="▪"/>
        <a:defRPr kumimoji="1" sz="1600">
          <a:solidFill>
            <a:schemeClr val="tx1"/>
          </a:solidFill>
          <a:latin typeface="Franklin Gothic Heavy" pitchFamily="34" charset="0"/>
          <a:ea typeface="+mn-ea"/>
        </a:defRPr>
      </a:lvl4pPr>
      <a:lvl5pPr marL="1716088" indent="-190500" algn="l" defTabSz="862013" rtl="0" eaLnBrk="1" fontAlgn="base" hangingPunct="1">
        <a:spcBef>
          <a:spcPct val="10000"/>
        </a:spcBef>
        <a:spcAft>
          <a:spcPct val="0"/>
        </a:spcAft>
        <a:buClr>
          <a:schemeClr val="tx1"/>
        </a:buClr>
        <a:buChar char="▪"/>
        <a:defRPr kumimoji="1" sz="1400">
          <a:solidFill>
            <a:schemeClr val="tx1"/>
          </a:solidFill>
          <a:latin typeface="Franklin Gothic Heavy" pitchFamily="34" charset="0"/>
          <a:ea typeface="+mn-ea"/>
        </a:defRPr>
      </a:lvl5pPr>
      <a:lvl6pPr marL="2173288" indent="-190500" algn="l" defTabSz="862013" rtl="0" eaLnBrk="1" fontAlgn="base" hangingPunct="1">
        <a:spcBef>
          <a:spcPct val="10000"/>
        </a:spcBef>
        <a:spcAft>
          <a:spcPct val="0"/>
        </a:spcAft>
        <a:buClr>
          <a:schemeClr val="tx1"/>
        </a:buClr>
        <a:buChar char="▪"/>
        <a:defRPr kumimoji="1" sz="1600">
          <a:solidFill>
            <a:schemeClr val="tx1"/>
          </a:solidFill>
          <a:latin typeface="+mn-lt"/>
          <a:ea typeface="+mn-ea"/>
        </a:defRPr>
      </a:lvl6pPr>
      <a:lvl7pPr marL="2630488" indent="-190500" algn="l" defTabSz="862013" rtl="0" eaLnBrk="1" fontAlgn="base" hangingPunct="1">
        <a:spcBef>
          <a:spcPct val="10000"/>
        </a:spcBef>
        <a:spcAft>
          <a:spcPct val="0"/>
        </a:spcAft>
        <a:buClr>
          <a:schemeClr val="tx1"/>
        </a:buClr>
        <a:buChar char="▪"/>
        <a:defRPr kumimoji="1" sz="1600">
          <a:solidFill>
            <a:schemeClr val="tx1"/>
          </a:solidFill>
          <a:latin typeface="+mn-lt"/>
          <a:ea typeface="+mn-ea"/>
        </a:defRPr>
      </a:lvl7pPr>
      <a:lvl8pPr marL="3087688" indent="-190500" algn="l" defTabSz="862013" rtl="0" eaLnBrk="1" fontAlgn="base" hangingPunct="1">
        <a:spcBef>
          <a:spcPct val="10000"/>
        </a:spcBef>
        <a:spcAft>
          <a:spcPct val="0"/>
        </a:spcAft>
        <a:buClr>
          <a:schemeClr val="tx1"/>
        </a:buClr>
        <a:buChar char="▪"/>
        <a:defRPr kumimoji="1" sz="1600">
          <a:solidFill>
            <a:schemeClr val="tx1"/>
          </a:solidFill>
          <a:latin typeface="+mn-lt"/>
          <a:ea typeface="+mn-ea"/>
        </a:defRPr>
      </a:lvl8pPr>
      <a:lvl9pPr marL="3544888" indent="-190500" algn="l" defTabSz="862013" rtl="0" eaLnBrk="1" fontAlgn="base" hangingPunct="1">
        <a:spcBef>
          <a:spcPct val="10000"/>
        </a:spcBef>
        <a:spcAft>
          <a:spcPct val="0"/>
        </a:spcAft>
        <a:buClr>
          <a:schemeClr val="tx1"/>
        </a:buClr>
        <a:buChar char="▪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タイトル プレースホルダ 16"/>
          <p:cNvSpPr>
            <a:spLocks noGrp="1"/>
          </p:cNvSpPr>
          <p:nvPr>
            <p:ph type="title"/>
          </p:nvPr>
        </p:nvSpPr>
        <p:spPr>
          <a:xfrm>
            <a:off x="200471" y="188640"/>
            <a:ext cx="9505055" cy="100811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200472" y="6597352"/>
            <a:ext cx="355987" cy="179051"/>
            <a:chOff x="9061509" y="188968"/>
            <a:chExt cx="572011" cy="287704"/>
          </a:xfrm>
          <a:solidFill>
            <a:schemeClr val="accent6"/>
          </a:solidFill>
        </p:grpSpPr>
        <p:sp>
          <p:nvSpPr>
            <p:cNvPr id="19" name="Freeform 290"/>
            <p:cNvSpPr>
              <a:spLocks noChangeAspect="1"/>
            </p:cNvSpPr>
            <p:nvPr/>
          </p:nvSpPr>
          <p:spPr bwMode="auto">
            <a:xfrm>
              <a:off x="9556942" y="190128"/>
              <a:ext cx="76578" cy="285384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5" y="121"/>
                </a:cxn>
                <a:cxn ang="0">
                  <a:pos x="7" y="183"/>
                </a:cxn>
                <a:cxn ang="0">
                  <a:pos x="8" y="246"/>
                </a:cxn>
                <a:cxn ang="0">
                  <a:pos x="8" y="246"/>
                </a:cxn>
                <a:cxn ang="0">
                  <a:pos x="7" y="310"/>
                </a:cxn>
                <a:cxn ang="0">
                  <a:pos x="5" y="372"/>
                </a:cxn>
                <a:cxn ang="0">
                  <a:pos x="0" y="492"/>
                </a:cxn>
                <a:cxn ang="0">
                  <a:pos x="132" y="492"/>
                </a:cxn>
                <a:cxn ang="0">
                  <a:pos x="132" y="492"/>
                </a:cxn>
                <a:cxn ang="0">
                  <a:pos x="127" y="372"/>
                </a:cxn>
                <a:cxn ang="0">
                  <a:pos x="124" y="310"/>
                </a:cxn>
                <a:cxn ang="0">
                  <a:pos x="124" y="246"/>
                </a:cxn>
                <a:cxn ang="0">
                  <a:pos x="124" y="246"/>
                </a:cxn>
                <a:cxn ang="0">
                  <a:pos x="124" y="183"/>
                </a:cxn>
                <a:cxn ang="0">
                  <a:pos x="127" y="121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32" h="492">
                  <a:moveTo>
                    <a:pt x="13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5" y="121"/>
                  </a:lnTo>
                  <a:lnTo>
                    <a:pt x="7" y="183"/>
                  </a:lnTo>
                  <a:lnTo>
                    <a:pt x="8" y="246"/>
                  </a:lnTo>
                  <a:lnTo>
                    <a:pt x="8" y="246"/>
                  </a:lnTo>
                  <a:lnTo>
                    <a:pt x="7" y="310"/>
                  </a:lnTo>
                  <a:lnTo>
                    <a:pt x="5" y="372"/>
                  </a:lnTo>
                  <a:lnTo>
                    <a:pt x="0" y="492"/>
                  </a:lnTo>
                  <a:lnTo>
                    <a:pt x="132" y="492"/>
                  </a:lnTo>
                  <a:lnTo>
                    <a:pt x="132" y="492"/>
                  </a:lnTo>
                  <a:lnTo>
                    <a:pt x="127" y="372"/>
                  </a:lnTo>
                  <a:lnTo>
                    <a:pt x="124" y="310"/>
                  </a:lnTo>
                  <a:lnTo>
                    <a:pt x="124" y="246"/>
                  </a:lnTo>
                  <a:lnTo>
                    <a:pt x="124" y="246"/>
                  </a:lnTo>
                  <a:lnTo>
                    <a:pt x="124" y="183"/>
                  </a:lnTo>
                  <a:lnTo>
                    <a:pt x="127" y="121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0" name="Freeform 291"/>
            <p:cNvSpPr>
              <a:spLocks noChangeAspect="1"/>
            </p:cNvSpPr>
            <p:nvPr/>
          </p:nvSpPr>
          <p:spPr bwMode="auto">
            <a:xfrm>
              <a:off x="9061509" y="188968"/>
              <a:ext cx="488472" cy="287704"/>
            </a:xfrm>
            <a:custGeom>
              <a:avLst/>
              <a:gdLst/>
              <a:ahLst/>
              <a:cxnLst>
                <a:cxn ang="0">
                  <a:pos x="670" y="265"/>
                </a:cxn>
                <a:cxn ang="0">
                  <a:pos x="719" y="240"/>
                </a:cxn>
                <a:cxn ang="0">
                  <a:pos x="757" y="208"/>
                </a:cxn>
                <a:cxn ang="0">
                  <a:pos x="780" y="168"/>
                </a:cxn>
                <a:cxn ang="0">
                  <a:pos x="786" y="148"/>
                </a:cxn>
                <a:cxn ang="0">
                  <a:pos x="788" y="127"/>
                </a:cxn>
                <a:cxn ang="0">
                  <a:pos x="788" y="115"/>
                </a:cxn>
                <a:cxn ang="0">
                  <a:pos x="784" y="92"/>
                </a:cxn>
                <a:cxn ang="0">
                  <a:pos x="776" y="72"/>
                </a:cxn>
                <a:cxn ang="0">
                  <a:pos x="765" y="54"/>
                </a:cxn>
                <a:cxn ang="0">
                  <a:pos x="757" y="46"/>
                </a:cxn>
                <a:cxn ang="0">
                  <a:pos x="724" y="22"/>
                </a:cxn>
                <a:cxn ang="0">
                  <a:pos x="683" y="8"/>
                </a:cxn>
                <a:cxn ang="0">
                  <a:pos x="637" y="2"/>
                </a:cxn>
                <a:cxn ang="0">
                  <a:pos x="586" y="0"/>
                </a:cxn>
                <a:cxn ang="0">
                  <a:pos x="529" y="2"/>
                </a:cxn>
                <a:cxn ang="0">
                  <a:pos x="413" y="5"/>
                </a:cxn>
                <a:cxn ang="0">
                  <a:pos x="364" y="5"/>
                </a:cxn>
                <a:cxn ang="0">
                  <a:pos x="372" y="167"/>
                </a:cxn>
                <a:cxn ang="0">
                  <a:pos x="373" y="313"/>
                </a:cxn>
                <a:cxn ang="0">
                  <a:pos x="311" y="242"/>
                </a:cxn>
                <a:cxn ang="0">
                  <a:pos x="187" y="86"/>
                </a:cxn>
                <a:cxn ang="0">
                  <a:pos x="0" y="5"/>
                </a:cxn>
                <a:cxn ang="0">
                  <a:pos x="7" y="126"/>
                </a:cxn>
                <a:cxn ang="0">
                  <a:pos x="10" y="251"/>
                </a:cxn>
                <a:cxn ang="0">
                  <a:pos x="8" y="315"/>
                </a:cxn>
                <a:cxn ang="0">
                  <a:pos x="0" y="497"/>
                </a:cxn>
                <a:cxn ang="0">
                  <a:pos x="107" y="497"/>
                </a:cxn>
                <a:cxn ang="0">
                  <a:pos x="97" y="319"/>
                </a:cxn>
                <a:cxn ang="0">
                  <a:pos x="95" y="165"/>
                </a:cxn>
                <a:cxn ang="0">
                  <a:pos x="162" y="242"/>
                </a:cxn>
                <a:cxn ang="0">
                  <a:pos x="299" y="410"/>
                </a:cxn>
                <a:cxn ang="0">
                  <a:pos x="362" y="497"/>
                </a:cxn>
                <a:cxn ang="0">
                  <a:pos x="473" y="497"/>
                </a:cxn>
                <a:cxn ang="0">
                  <a:pos x="467" y="315"/>
                </a:cxn>
                <a:cxn ang="0">
                  <a:pos x="465" y="251"/>
                </a:cxn>
                <a:cxn ang="0">
                  <a:pos x="468" y="68"/>
                </a:cxn>
                <a:cxn ang="0">
                  <a:pos x="502" y="67"/>
                </a:cxn>
                <a:cxn ang="0">
                  <a:pos x="543" y="67"/>
                </a:cxn>
                <a:cxn ang="0">
                  <a:pos x="591" y="72"/>
                </a:cxn>
                <a:cxn ang="0">
                  <a:pos x="618" y="84"/>
                </a:cxn>
                <a:cxn ang="0">
                  <a:pos x="630" y="94"/>
                </a:cxn>
                <a:cxn ang="0">
                  <a:pos x="643" y="113"/>
                </a:cxn>
                <a:cxn ang="0">
                  <a:pos x="649" y="145"/>
                </a:cxn>
                <a:cxn ang="0">
                  <a:pos x="648" y="154"/>
                </a:cxn>
                <a:cxn ang="0">
                  <a:pos x="643" y="175"/>
                </a:cxn>
                <a:cxn ang="0">
                  <a:pos x="634" y="192"/>
                </a:cxn>
                <a:cxn ang="0">
                  <a:pos x="618" y="208"/>
                </a:cxn>
                <a:cxn ang="0">
                  <a:pos x="589" y="227"/>
                </a:cxn>
                <a:cxn ang="0">
                  <a:pos x="542" y="245"/>
                </a:cxn>
                <a:cxn ang="0">
                  <a:pos x="515" y="253"/>
                </a:cxn>
                <a:cxn ang="0">
                  <a:pos x="603" y="370"/>
                </a:cxn>
                <a:cxn ang="0">
                  <a:pos x="689" y="497"/>
                </a:cxn>
                <a:cxn ang="0">
                  <a:pos x="843" y="497"/>
                </a:cxn>
                <a:cxn ang="0">
                  <a:pos x="707" y="318"/>
                </a:cxn>
                <a:cxn ang="0">
                  <a:pos x="670" y="265"/>
                </a:cxn>
              </a:cxnLst>
              <a:rect l="0" t="0" r="r" b="b"/>
              <a:pathLst>
                <a:path w="843" h="497">
                  <a:moveTo>
                    <a:pt x="670" y="265"/>
                  </a:moveTo>
                  <a:lnTo>
                    <a:pt x="670" y="265"/>
                  </a:lnTo>
                  <a:lnTo>
                    <a:pt x="697" y="254"/>
                  </a:lnTo>
                  <a:lnTo>
                    <a:pt x="719" y="240"/>
                  </a:lnTo>
                  <a:lnTo>
                    <a:pt x="740" y="226"/>
                  </a:lnTo>
                  <a:lnTo>
                    <a:pt x="757" y="208"/>
                  </a:lnTo>
                  <a:lnTo>
                    <a:pt x="770" y="189"/>
                  </a:lnTo>
                  <a:lnTo>
                    <a:pt x="780" y="168"/>
                  </a:lnTo>
                  <a:lnTo>
                    <a:pt x="784" y="159"/>
                  </a:lnTo>
                  <a:lnTo>
                    <a:pt x="786" y="148"/>
                  </a:lnTo>
                  <a:lnTo>
                    <a:pt x="788" y="138"/>
                  </a:lnTo>
                  <a:lnTo>
                    <a:pt x="788" y="127"/>
                  </a:lnTo>
                  <a:lnTo>
                    <a:pt x="788" y="127"/>
                  </a:lnTo>
                  <a:lnTo>
                    <a:pt x="788" y="115"/>
                  </a:lnTo>
                  <a:lnTo>
                    <a:pt x="786" y="103"/>
                  </a:lnTo>
                  <a:lnTo>
                    <a:pt x="784" y="92"/>
                  </a:lnTo>
                  <a:lnTo>
                    <a:pt x="781" y="81"/>
                  </a:lnTo>
                  <a:lnTo>
                    <a:pt x="776" y="72"/>
                  </a:lnTo>
                  <a:lnTo>
                    <a:pt x="770" y="62"/>
                  </a:lnTo>
                  <a:lnTo>
                    <a:pt x="765" y="54"/>
                  </a:lnTo>
                  <a:lnTo>
                    <a:pt x="757" y="46"/>
                  </a:lnTo>
                  <a:lnTo>
                    <a:pt x="757" y="46"/>
                  </a:lnTo>
                  <a:lnTo>
                    <a:pt x="742" y="32"/>
                  </a:lnTo>
                  <a:lnTo>
                    <a:pt x="724" y="22"/>
                  </a:lnTo>
                  <a:lnTo>
                    <a:pt x="705" y="14"/>
                  </a:lnTo>
                  <a:lnTo>
                    <a:pt x="683" y="8"/>
                  </a:lnTo>
                  <a:lnTo>
                    <a:pt x="661" y="5"/>
                  </a:lnTo>
                  <a:lnTo>
                    <a:pt x="637" y="2"/>
                  </a:lnTo>
                  <a:lnTo>
                    <a:pt x="611" y="2"/>
                  </a:lnTo>
                  <a:lnTo>
                    <a:pt x="586" y="0"/>
                  </a:lnTo>
                  <a:lnTo>
                    <a:pt x="586" y="0"/>
                  </a:lnTo>
                  <a:lnTo>
                    <a:pt x="529" y="2"/>
                  </a:lnTo>
                  <a:lnTo>
                    <a:pt x="470" y="3"/>
                  </a:lnTo>
                  <a:lnTo>
                    <a:pt x="413" y="5"/>
                  </a:lnTo>
                  <a:lnTo>
                    <a:pt x="364" y="5"/>
                  </a:lnTo>
                  <a:lnTo>
                    <a:pt x="364" y="5"/>
                  </a:lnTo>
                  <a:lnTo>
                    <a:pt x="368" y="86"/>
                  </a:lnTo>
                  <a:lnTo>
                    <a:pt x="372" y="167"/>
                  </a:lnTo>
                  <a:lnTo>
                    <a:pt x="373" y="243"/>
                  </a:lnTo>
                  <a:lnTo>
                    <a:pt x="373" y="313"/>
                  </a:lnTo>
                  <a:lnTo>
                    <a:pt x="373" y="313"/>
                  </a:lnTo>
                  <a:lnTo>
                    <a:pt x="311" y="242"/>
                  </a:lnTo>
                  <a:lnTo>
                    <a:pt x="249" y="165"/>
                  </a:lnTo>
                  <a:lnTo>
                    <a:pt x="187" y="86"/>
                  </a:lnTo>
                  <a:lnTo>
                    <a:pt x="129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7" y="126"/>
                  </a:lnTo>
                  <a:lnTo>
                    <a:pt x="8" y="188"/>
                  </a:lnTo>
                  <a:lnTo>
                    <a:pt x="10" y="251"/>
                  </a:lnTo>
                  <a:lnTo>
                    <a:pt x="10" y="251"/>
                  </a:lnTo>
                  <a:lnTo>
                    <a:pt x="8" y="315"/>
                  </a:lnTo>
                  <a:lnTo>
                    <a:pt x="7" y="377"/>
                  </a:lnTo>
                  <a:lnTo>
                    <a:pt x="0" y="497"/>
                  </a:lnTo>
                  <a:lnTo>
                    <a:pt x="107" y="497"/>
                  </a:lnTo>
                  <a:lnTo>
                    <a:pt x="107" y="497"/>
                  </a:lnTo>
                  <a:lnTo>
                    <a:pt x="100" y="408"/>
                  </a:lnTo>
                  <a:lnTo>
                    <a:pt x="97" y="319"/>
                  </a:lnTo>
                  <a:lnTo>
                    <a:pt x="95" y="238"/>
                  </a:lnTo>
                  <a:lnTo>
                    <a:pt x="95" y="165"/>
                  </a:lnTo>
                  <a:lnTo>
                    <a:pt x="95" y="165"/>
                  </a:lnTo>
                  <a:lnTo>
                    <a:pt x="162" y="242"/>
                  </a:lnTo>
                  <a:lnTo>
                    <a:pt x="230" y="324"/>
                  </a:lnTo>
                  <a:lnTo>
                    <a:pt x="299" y="410"/>
                  </a:lnTo>
                  <a:lnTo>
                    <a:pt x="330" y="454"/>
                  </a:lnTo>
                  <a:lnTo>
                    <a:pt x="362" y="497"/>
                  </a:lnTo>
                  <a:lnTo>
                    <a:pt x="473" y="497"/>
                  </a:lnTo>
                  <a:lnTo>
                    <a:pt x="473" y="497"/>
                  </a:lnTo>
                  <a:lnTo>
                    <a:pt x="468" y="377"/>
                  </a:lnTo>
                  <a:lnTo>
                    <a:pt x="467" y="315"/>
                  </a:lnTo>
                  <a:lnTo>
                    <a:pt x="465" y="251"/>
                  </a:lnTo>
                  <a:lnTo>
                    <a:pt x="465" y="251"/>
                  </a:lnTo>
                  <a:lnTo>
                    <a:pt x="465" y="159"/>
                  </a:lnTo>
                  <a:lnTo>
                    <a:pt x="468" y="68"/>
                  </a:lnTo>
                  <a:lnTo>
                    <a:pt x="468" y="68"/>
                  </a:lnTo>
                  <a:lnTo>
                    <a:pt x="502" y="67"/>
                  </a:lnTo>
                  <a:lnTo>
                    <a:pt x="543" y="67"/>
                  </a:lnTo>
                  <a:lnTo>
                    <a:pt x="543" y="67"/>
                  </a:lnTo>
                  <a:lnTo>
                    <a:pt x="568" y="68"/>
                  </a:lnTo>
                  <a:lnTo>
                    <a:pt x="591" y="72"/>
                  </a:lnTo>
                  <a:lnTo>
                    <a:pt x="610" y="80"/>
                  </a:lnTo>
                  <a:lnTo>
                    <a:pt x="618" y="84"/>
                  </a:lnTo>
                  <a:lnTo>
                    <a:pt x="624" y="89"/>
                  </a:lnTo>
                  <a:lnTo>
                    <a:pt x="630" y="94"/>
                  </a:lnTo>
                  <a:lnTo>
                    <a:pt x="635" y="100"/>
                  </a:lnTo>
                  <a:lnTo>
                    <a:pt x="643" y="113"/>
                  </a:lnTo>
                  <a:lnTo>
                    <a:pt x="648" y="127"/>
                  </a:lnTo>
                  <a:lnTo>
                    <a:pt x="649" y="145"/>
                  </a:lnTo>
                  <a:lnTo>
                    <a:pt x="649" y="145"/>
                  </a:lnTo>
                  <a:lnTo>
                    <a:pt x="648" y="154"/>
                  </a:lnTo>
                  <a:lnTo>
                    <a:pt x="646" y="165"/>
                  </a:lnTo>
                  <a:lnTo>
                    <a:pt x="643" y="175"/>
                  </a:lnTo>
                  <a:lnTo>
                    <a:pt x="638" y="184"/>
                  </a:lnTo>
                  <a:lnTo>
                    <a:pt x="634" y="192"/>
                  </a:lnTo>
                  <a:lnTo>
                    <a:pt x="626" y="200"/>
                  </a:lnTo>
                  <a:lnTo>
                    <a:pt x="618" y="208"/>
                  </a:lnTo>
                  <a:lnTo>
                    <a:pt x="610" y="215"/>
                  </a:lnTo>
                  <a:lnTo>
                    <a:pt x="589" y="227"/>
                  </a:lnTo>
                  <a:lnTo>
                    <a:pt x="567" y="237"/>
                  </a:lnTo>
                  <a:lnTo>
                    <a:pt x="542" y="245"/>
                  </a:lnTo>
                  <a:lnTo>
                    <a:pt x="515" y="253"/>
                  </a:lnTo>
                  <a:lnTo>
                    <a:pt x="515" y="253"/>
                  </a:lnTo>
                  <a:lnTo>
                    <a:pt x="557" y="308"/>
                  </a:lnTo>
                  <a:lnTo>
                    <a:pt x="603" y="370"/>
                  </a:lnTo>
                  <a:lnTo>
                    <a:pt x="648" y="435"/>
                  </a:lnTo>
                  <a:lnTo>
                    <a:pt x="689" y="497"/>
                  </a:lnTo>
                  <a:lnTo>
                    <a:pt x="843" y="497"/>
                  </a:lnTo>
                  <a:lnTo>
                    <a:pt x="843" y="497"/>
                  </a:lnTo>
                  <a:lnTo>
                    <a:pt x="748" y="375"/>
                  </a:lnTo>
                  <a:lnTo>
                    <a:pt x="707" y="318"/>
                  </a:lnTo>
                  <a:lnTo>
                    <a:pt x="670" y="265"/>
                  </a:lnTo>
                  <a:lnTo>
                    <a:pt x="670" y="2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632498" y="6597352"/>
            <a:ext cx="3528392" cy="21544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defRPr/>
            </a:pPr>
            <a:r>
              <a:rPr kumimoji="0" lang="en-US" altLang="ja-JP" sz="800" dirty="0">
                <a:solidFill>
                  <a:srgbClr val="000000"/>
                </a:solidFill>
                <a:cs typeface="Arial" panose="020B0604020202020204" pitchFamily="34" charset="0"/>
              </a:rPr>
              <a:t>Copyright</a:t>
            </a:r>
            <a:r>
              <a:rPr kumimoji="0" lang="ja-JP" altLang="en-US" sz="800" dirty="0">
                <a:solidFill>
                  <a:srgbClr val="000000"/>
                </a:solidFill>
                <a:cs typeface="Arial" panose="020B0604020202020204" pitchFamily="34" charset="0"/>
              </a:rPr>
              <a:t>（</a:t>
            </a:r>
            <a:r>
              <a:rPr kumimoji="0" lang="en-US" altLang="ja-JP" sz="800" dirty="0">
                <a:solidFill>
                  <a:srgbClr val="000000"/>
                </a:solidFill>
                <a:cs typeface="Arial" panose="020B0604020202020204" pitchFamily="34" charset="0"/>
              </a:rPr>
              <a:t>C</a:t>
            </a:r>
            <a:r>
              <a:rPr kumimoji="0" lang="ja-JP" altLang="en-US" sz="800" dirty="0">
                <a:solidFill>
                  <a:srgbClr val="000000"/>
                </a:solidFill>
                <a:cs typeface="Arial" panose="020B0604020202020204" pitchFamily="34" charset="0"/>
              </a:rPr>
              <a:t>） </a:t>
            </a:r>
            <a:r>
              <a:rPr kumimoji="0" lang="en-US" altLang="ja-JP" sz="800" dirty="0">
                <a:solidFill>
                  <a:srgbClr val="000000"/>
                </a:solidFill>
                <a:cs typeface="Arial" panose="020B0604020202020204" pitchFamily="34" charset="0"/>
              </a:rPr>
              <a:t>Nomura Research Institute, Ltd. All rights reserved.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913440" y="6581001"/>
            <a:ext cx="720080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fld id="{6DD9FF53-5E75-4890-BA22-699EFFF134BB}" type="slidenum">
              <a:rPr lang="ja-JP" altLang="en-US" sz="1200">
                <a:solidFill>
                  <a:prstClr val="black"/>
                </a:solidFill>
              </a:rPr>
              <a:pPr algn="r"/>
              <a:t>‹#›</a:t>
            </a:fld>
            <a:endParaRPr lang="ja-JP" altLang="en-US" sz="1200" dirty="0">
              <a:solidFill>
                <a:prstClr val="black"/>
              </a:solidFill>
            </a:endParaRPr>
          </a:p>
        </p:txBody>
      </p:sp>
      <p:sp>
        <p:nvSpPr>
          <p:cNvPr id="10" name="テキスト プレースホルダ 9"/>
          <p:cNvSpPr>
            <a:spLocks noGrp="1"/>
          </p:cNvSpPr>
          <p:nvPr>
            <p:ph type="body" idx="1"/>
          </p:nvPr>
        </p:nvSpPr>
        <p:spPr>
          <a:xfrm>
            <a:off x="200471" y="1484784"/>
            <a:ext cx="9505503" cy="50398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11" name="Line 26"/>
          <p:cNvSpPr>
            <a:spLocks noChangeShapeType="1"/>
          </p:cNvSpPr>
          <p:nvPr userDrawn="1"/>
        </p:nvSpPr>
        <p:spPr bwMode="auto">
          <a:xfrm>
            <a:off x="200471" y="1340688"/>
            <a:ext cx="9505503" cy="0"/>
          </a:xfrm>
          <a:prstGeom prst="line">
            <a:avLst/>
          </a:prstGeom>
          <a:noFill/>
          <a:ln w="3175">
            <a:solidFill>
              <a:schemeClr val="bg2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962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</p:sldLayoutIdLst>
  <p:hf hdr="0" dt="0"/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kumimoji="1" sz="2000" kern="1200">
          <a:solidFill>
            <a:schemeClr val="tx1"/>
          </a:solidFill>
          <a:latin typeface="HGP創英角ｺﾞｼｯｸUB" pitchFamily="50" charset="-128"/>
          <a:ea typeface="HGP創英角ｺﾞｼｯｸUB" pitchFamily="50" charset="-128"/>
          <a:cs typeface="+mj-cs"/>
        </a:defRPr>
      </a:lvl1pPr>
    </p:titleStyle>
    <p:bodyStyle>
      <a:lvl1pPr marL="187325" marR="0" indent="-187325" algn="l" defTabSz="863600" rtl="0" eaLnBrk="1" fontAlgn="base" latinLnBrk="0" hangingPunct="1">
        <a:lnSpc>
          <a:spcPct val="100000"/>
        </a:lnSpc>
        <a:spcBef>
          <a:spcPct val="30000"/>
        </a:spcBef>
        <a:spcAft>
          <a:spcPct val="0"/>
        </a:spcAft>
        <a:buClr>
          <a:schemeClr val="bg1">
            <a:lumMod val="75000"/>
          </a:schemeClr>
        </a:buClr>
        <a:buSzTx/>
        <a:buFont typeface="Wingdings" pitchFamily="2" charset="2"/>
        <a:buChar char="n"/>
        <a:tabLst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65150" marR="0" indent="-187325" algn="l" defTabSz="863600" rtl="0" eaLnBrk="1" fontAlgn="base" latinLnBrk="0" hangingPunct="1">
        <a:lnSpc>
          <a:spcPct val="100000"/>
        </a:lnSpc>
        <a:spcBef>
          <a:spcPct val="30000"/>
        </a:spcBef>
        <a:spcAft>
          <a:spcPct val="0"/>
        </a:spcAft>
        <a:buClr>
          <a:schemeClr val="bg1">
            <a:lumMod val="75000"/>
          </a:schemeClr>
        </a:buClr>
        <a:buSzTx/>
        <a:buFont typeface="Wingdings" pitchFamily="2" charset="2"/>
        <a:buChar char="l"/>
        <a:tabLst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952500" marR="0" indent="-196850" algn="l" defTabSz="8636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bg1">
            <a:lumMod val="75000"/>
          </a:schemeClr>
        </a:buClr>
        <a:buSzTx/>
        <a:buFontTx/>
        <a:buChar char="▪"/>
        <a:tabLst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335088" marR="0" indent="-192088" algn="l" defTabSz="8636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bg1">
            <a:lumMod val="75000"/>
          </a:schemeClr>
        </a:buClr>
        <a:buSzTx/>
        <a:buFontTx/>
        <a:buChar char="▪"/>
        <a:tabLst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717675" marR="0" indent="-192088" algn="l" defTabSz="863600" rtl="0" eaLnBrk="1" fontAlgn="base" latinLnBrk="0" hangingPunct="1">
        <a:lnSpc>
          <a:spcPct val="100000"/>
        </a:lnSpc>
        <a:spcBef>
          <a:spcPct val="10000"/>
        </a:spcBef>
        <a:spcAft>
          <a:spcPct val="0"/>
        </a:spcAft>
        <a:buClr>
          <a:schemeClr val="bg1">
            <a:lumMod val="75000"/>
          </a:schemeClr>
        </a:buClr>
        <a:buSzTx/>
        <a:buFontTx/>
        <a:buChar char="▪"/>
        <a:tabLst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in/natsakimur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youtu.be/3gTCQhTcXL0" TargetMode="External"/><Relationship Id="rId5" Type="http://schemas.openxmlformats.org/officeDocument/2006/relationships/image" Target="../media/image20.jpeg"/><Relationship Id="rId4" Type="http://schemas.openxmlformats.org/officeDocument/2006/relationships/hyperlink" Target="https://ja.wikipedia.org/wiki/%E5%B4%8E%E6%9D%91%E5%A4%8F%E5%BD%A6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kumimoji="1" lang="en-US" altLang="ja-JP" dirty="0" smtClean="0"/>
              <a:t>#osw17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ctrTitle" sz="quarter"/>
          </p:nvPr>
        </p:nvSpPr>
        <p:spPr>
          <a:xfrm>
            <a:off x="1129184" y="1556792"/>
            <a:ext cx="7620000" cy="2248272"/>
          </a:xfrm>
        </p:spPr>
        <p:txBody>
          <a:bodyPr/>
          <a:lstStyle/>
          <a:p>
            <a:r>
              <a:rPr lang="en-US" altLang="ja-JP" sz="2800" dirty="0"/>
              <a:t>Future </a:t>
            </a:r>
            <a:r>
              <a:rPr lang="en-US" altLang="ja-JP" sz="2800" dirty="0" smtClean="0"/>
              <a:t>Proofing </a:t>
            </a:r>
            <a:r>
              <a:rPr lang="en-US" altLang="ja-JP" sz="2800" dirty="0"/>
              <a:t>the OAuth 2.0 Authorization</a:t>
            </a:r>
            <a:br>
              <a:rPr lang="en-US" altLang="ja-JP" sz="2800" dirty="0"/>
            </a:br>
            <a:r>
              <a:rPr lang="en-US" altLang="ja-JP" sz="2800" dirty="0"/>
              <a:t>Code Grant Protocol by the application of </a:t>
            </a:r>
            <a:r>
              <a:rPr lang="en-US" altLang="ja-JP" sz="2800" dirty="0" smtClean="0"/>
              <a:t>BCM </a:t>
            </a:r>
            <a:r>
              <a:rPr lang="en-GB" altLang="ja-JP" sz="2800" dirty="0" smtClean="0"/>
              <a:t>Principles</a:t>
            </a:r>
            <a:endParaRPr kumimoji="1" lang="ja-JP" altLang="en-US" sz="2800" i="1" dirty="0">
              <a:latin typeface="+mj-lt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61112" y="4581128"/>
            <a:ext cx="27893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July 14, 2017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Nat Sakimura</a:t>
            </a:r>
          </a:p>
          <a:p>
            <a:r>
              <a:rPr lang="en-US" altLang="ja-JP" dirty="0" smtClean="0"/>
              <a:t>Nomura Research Institute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034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Integrity protect the </a:t>
            </a:r>
            <a:r>
              <a:rPr kumimoji="1" lang="en-US" altLang="ja-JP" dirty="0" err="1" smtClean="0"/>
              <a:t>AuthZ</a:t>
            </a:r>
            <a:r>
              <a:rPr kumimoji="1" lang="en-US" altLang="ja-JP" dirty="0" smtClean="0"/>
              <a:t> Request/Response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6474286"/>
              </p:ext>
            </p:extLst>
          </p:nvPr>
        </p:nvGraphicFramePr>
        <p:xfrm>
          <a:off x="228741" y="1000125"/>
          <a:ext cx="9448535" cy="545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8643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2300" y="-6052"/>
            <a:ext cx="9448535" cy="557212"/>
          </a:xfrm>
        </p:spPr>
        <p:txBody>
          <a:bodyPr/>
          <a:lstStyle/>
          <a:p>
            <a:r>
              <a:rPr lang="en-US" altLang="ja-JP" dirty="0" smtClean="0"/>
              <a:t>Comparison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5140262"/>
              </p:ext>
            </p:extLst>
          </p:nvPr>
        </p:nvGraphicFramePr>
        <p:xfrm>
          <a:off x="222035" y="551160"/>
          <a:ext cx="9448800" cy="6065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889760"/>
                <a:gridCol w="1545061"/>
                <a:gridCol w="2234459"/>
                <a:gridCol w="1889760"/>
                <a:gridCol w="188976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Message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Original Parameters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Modified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Original Integrity Protection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Modified Integrity Protection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Authorization Request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response type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client id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redirect </a:t>
                      </a:r>
                      <a:r>
                        <a:rPr kumimoji="1" lang="en-US" altLang="ja-JP" sz="1600" dirty="0" err="1" smtClean="0">
                          <a:solidFill>
                            <a:srgbClr val="FF0000"/>
                          </a:solidFill>
                        </a:rPr>
                        <a:t>uri</a:t>
                      </a: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scope</a:t>
                      </a:r>
                    </a:p>
                    <a:p>
                      <a:r>
                        <a:rPr kumimoji="1" lang="en-US" altLang="ja-JP" sz="1600" dirty="0" smtClean="0"/>
                        <a:t>state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response type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client id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redirect </a:t>
                      </a:r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uri</a:t>
                      </a:r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  (</a:t>
                      </a:r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uniqeue</a:t>
                      </a:r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)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scope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state/</a:t>
                      </a:r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tbid</a:t>
                      </a:r>
                      <a:endParaRPr kumimoji="1" lang="ja-JP" alt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JAR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Authorization Response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code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state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extension </a:t>
                      </a:r>
                      <a:r>
                        <a:rPr kumimoji="1" lang="en-US" altLang="ja-JP" sz="1600" dirty="0" err="1" smtClean="0">
                          <a:solidFill>
                            <a:srgbClr val="FF0000"/>
                          </a:solidFill>
                        </a:rPr>
                        <a:t>params</a:t>
                      </a:r>
                      <a:endParaRPr kumimoji="1" lang="en-US" altLang="ja-JP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code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state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redirect</a:t>
                      </a:r>
                      <a:r>
                        <a:rPr kumimoji="1" lang="en-US" altLang="ja-JP" sz="1600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uri</a:t>
                      </a:r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 (</a:t>
                      </a:r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uniqeue</a:t>
                      </a:r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)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client id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state/</a:t>
                      </a:r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tbid</a:t>
                      </a:r>
                      <a:endParaRPr kumimoji="1" lang="en-US" altLang="ja-JP" sz="1600" dirty="0" smtClean="0">
                        <a:solidFill>
                          <a:srgbClr val="00B050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extension</a:t>
                      </a: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en-US" altLang="ja-JP" sz="1600" baseline="0" dirty="0" err="1" smtClean="0">
                          <a:solidFill>
                            <a:srgbClr val="FF0000"/>
                          </a:solidFill>
                        </a:rPr>
                        <a:t>params</a:t>
                      </a:r>
                      <a:endParaRPr kumimoji="1" lang="en-US" altLang="ja-JP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ID Token + </a:t>
                      </a:r>
                      <a:r>
                        <a:rPr kumimoji="1" lang="en-US" altLang="ja-JP" sz="1600" dirty="0" err="1" smtClean="0">
                          <a:solidFill>
                            <a:schemeClr val="tx1"/>
                          </a:solidFill>
                        </a:rPr>
                        <a:t>s_hash</a:t>
                      </a:r>
                      <a:endParaRPr kumimoji="1" lang="ja-JP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Token Request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grant type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code</a:t>
                      </a:r>
                      <a:r>
                        <a:rPr kumimoji="1" lang="en-US" altLang="ja-JP" sz="1600" dirty="0" smtClean="0"/>
                        <a:t>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redirect </a:t>
                      </a:r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uri</a:t>
                      </a:r>
                      <a:r>
                        <a:rPr kumimoji="1" lang="en-US" altLang="ja-JP" sz="1600" dirty="0" smtClean="0"/>
                        <a:t>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client cred/</a:t>
                      </a:r>
                      <a:r>
                        <a:rPr kumimoji="1" lang="en-US" altLang="ja-JP" sz="1600" baseline="0" dirty="0" smtClean="0">
                          <a:solidFill>
                            <a:srgbClr val="00B050"/>
                          </a:solidFill>
                        </a:rPr>
                        <a:t>id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grant type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code</a:t>
                      </a:r>
                      <a:r>
                        <a:rPr kumimoji="1" lang="en-US" altLang="ja-JP" sz="160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redirect </a:t>
                      </a:r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uri</a:t>
                      </a:r>
                      <a:r>
                        <a:rPr kumimoji="1" lang="en-US" altLang="ja-JP" sz="1600" dirty="0" smtClean="0"/>
                        <a:t> </a:t>
                      </a:r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(</a:t>
                      </a:r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uniqeue</a:t>
                      </a:r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)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client cred/</a:t>
                      </a:r>
                      <a:r>
                        <a:rPr kumimoji="1" lang="en-US" altLang="ja-JP" sz="1600" baseline="0" dirty="0" smtClean="0">
                          <a:solidFill>
                            <a:srgbClr val="00B050"/>
                          </a:solidFill>
                        </a:rPr>
                        <a:t>id</a:t>
                      </a:r>
                    </a:p>
                    <a:p>
                      <a:r>
                        <a:rPr kumimoji="1" lang="en-US" altLang="ja-JP" sz="1600" baseline="0" dirty="0" smtClean="0">
                          <a:solidFill>
                            <a:srgbClr val="00B050"/>
                          </a:solidFill>
                        </a:rPr>
                        <a:t>state/</a:t>
                      </a:r>
                      <a:r>
                        <a:rPr kumimoji="1" lang="en-US" altLang="ja-JP" sz="1600" baseline="0" dirty="0" err="1" smtClean="0">
                          <a:solidFill>
                            <a:srgbClr val="00B050"/>
                          </a:solidFill>
                        </a:rPr>
                        <a:t>tbid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TLS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TLS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Token Response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access token</a:t>
                      </a:r>
                    </a:p>
                    <a:p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token_type</a:t>
                      </a:r>
                      <a:endParaRPr kumimoji="1" lang="en-US" altLang="ja-JP" sz="1600" dirty="0" smtClean="0">
                        <a:solidFill>
                          <a:srgbClr val="00B050"/>
                        </a:solidFill>
                      </a:endParaRPr>
                    </a:p>
                    <a:p>
                      <a:r>
                        <a:rPr kumimoji="1" lang="en-US" altLang="ja-JP" sz="1600" dirty="0" err="1" smtClean="0"/>
                        <a:t>expires_in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err="1" smtClean="0">
                          <a:solidFill>
                            <a:srgbClr val="FF0000"/>
                          </a:solidFill>
                        </a:rPr>
                        <a:t>refresh_token</a:t>
                      </a:r>
                      <a:endParaRPr kumimoji="1" lang="en-US" altLang="ja-JP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others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access token</a:t>
                      </a:r>
                    </a:p>
                    <a:p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token_type</a:t>
                      </a:r>
                      <a:endParaRPr kumimoji="1" lang="en-US" altLang="ja-JP" sz="1600" dirty="0" smtClean="0">
                        <a:solidFill>
                          <a:srgbClr val="00B050"/>
                        </a:solidFill>
                      </a:endParaRPr>
                    </a:p>
                    <a:p>
                      <a:r>
                        <a:rPr kumimoji="1" lang="en-US" altLang="ja-JP" sz="1600" dirty="0" err="1" smtClean="0"/>
                        <a:t>expires_in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err="1" smtClean="0">
                          <a:solidFill>
                            <a:srgbClr val="FF0000"/>
                          </a:solidFill>
                        </a:rPr>
                        <a:t>refresh_token</a:t>
                      </a:r>
                      <a:endParaRPr kumimoji="1" lang="en-US" altLang="ja-JP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others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TLS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TLS</a:t>
                      </a:r>
                      <a:endParaRPr kumimoji="1" lang="ja-JP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6" name="右中かっこ 5"/>
          <p:cNvSpPr/>
          <p:nvPr/>
        </p:nvSpPr>
        <p:spPr>
          <a:xfrm>
            <a:off x="5478430" y="4488904"/>
            <a:ext cx="360040" cy="720080"/>
          </a:xfrm>
          <a:prstGeom prst="rightBrace">
            <a:avLst/>
          </a:prstGeom>
          <a:ln w="571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>
            <a:off x="5682926" y="4805351"/>
            <a:ext cx="317521" cy="807265"/>
          </a:xfrm>
          <a:custGeom>
            <a:avLst/>
            <a:gdLst>
              <a:gd name="connsiteX0" fmla="*/ 12700 w 317521"/>
              <a:gd name="connsiteY0" fmla="*/ 45265 h 807265"/>
              <a:gd name="connsiteX1" fmla="*/ 317500 w 317521"/>
              <a:gd name="connsiteY1" fmla="*/ 83365 h 807265"/>
              <a:gd name="connsiteX2" fmla="*/ 0 w 317521"/>
              <a:gd name="connsiteY2" fmla="*/ 807265 h 807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7521" h="807265">
                <a:moveTo>
                  <a:pt x="12700" y="45265"/>
                </a:moveTo>
                <a:cubicBezTo>
                  <a:pt x="166158" y="815"/>
                  <a:pt x="319617" y="-43635"/>
                  <a:pt x="317500" y="83365"/>
                </a:cubicBezTo>
                <a:cubicBezTo>
                  <a:pt x="315383" y="210365"/>
                  <a:pt x="157691" y="508815"/>
                  <a:pt x="0" y="807265"/>
                </a:cubicBezTo>
              </a:path>
            </a:pathLst>
          </a:custGeom>
          <a:noFill/>
          <a:ln w="5715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252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BCM Principles Satisfied!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19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But it is an “Art”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953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0352801" cy="6574271"/>
          </a:xfrm>
          <a:prstGeom prst="rect">
            <a:avLst/>
          </a:prstGeom>
        </p:spPr>
      </p:pic>
      <p:sp>
        <p:nvSpPr>
          <p:cNvPr id="5" name="角丸四角形吹き出し 4"/>
          <p:cNvSpPr/>
          <p:nvPr/>
        </p:nvSpPr>
        <p:spPr>
          <a:xfrm>
            <a:off x="6881664" y="279195"/>
            <a:ext cx="3024336" cy="1728192"/>
          </a:xfrm>
          <a:prstGeom prst="wedgeRoundRectCallout">
            <a:avLst>
              <a:gd name="adj1" fmla="val -54955"/>
              <a:gd name="adj2" fmla="val 76106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400" dirty="0" smtClean="0"/>
              <a:t>Science needed!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9176189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2925" dirty="0">
                <a:latin typeface="+mj-lt"/>
              </a:rPr>
              <a:t>Nat </a:t>
            </a:r>
            <a:r>
              <a:rPr lang="en-US" altLang="ja-JP" sz="2925" dirty="0" smtClean="0">
                <a:latin typeface="+mj-lt"/>
              </a:rPr>
              <a:t>Sakimura</a:t>
            </a:r>
            <a:endParaRPr lang="ja-JP" altLang="en-US" sz="2925" dirty="0">
              <a:latin typeface="+mj-lt"/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3440832" y="1498288"/>
            <a:ext cx="5969871" cy="4504998"/>
          </a:xfrm>
        </p:spPr>
        <p:txBody>
          <a:bodyPr/>
          <a:lstStyle/>
          <a:p>
            <a:r>
              <a:rPr lang="en-US" altLang="ja-JP" sz="195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(Co-)Author </a:t>
            </a:r>
            <a:r>
              <a:rPr lang="en-US" altLang="ja-JP" sz="195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of: </a:t>
            </a:r>
          </a:p>
          <a:p>
            <a:pPr lvl="1"/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OpenID Connect Core 1.0</a:t>
            </a:r>
          </a:p>
          <a:p>
            <a:pPr lvl="1"/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JSON Web Token [RFC7519]</a:t>
            </a:r>
          </a:p>
          <a:p>
            <a:pPr lvl="1"/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JSON Web Signature [7515]</a:t>
            </a:r>
          </a:p>
          <a:p>
            <a:pPr lvl="1"/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OAuth PKCE [RFC7636]</a:t>
            </a:r>
          </a:p>
          <a:p>
            <a:pPr lvl="1"/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OAuth JAR [forthcoming]</a:t>
            </a:r>
          </a:p>
          <a:p>
            <a:pPr lvl="1"/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Etc. </a:t>
            </a:r>
          </a:p>
          <a:p>
            <a:r>
              <a:rPr lang="en-US" altLang="ja-JP" sz="195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(Co-)Editor </a:t>
            </a:r>
            <a:r>
              <a:rPr lang="en-US" altLang="ja-JP" sz="195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of: </a:t>
            </a:r>
          </a:p>
          <a:p>
            <a:pPr lvl="1"/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ISO/IEC 29184 Guidelines for online notice and consent</a:t>
            </a:r>
          </a:p>
          <a:p>
            <a:pPr lvl="1"/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ISO/IEC 29100 AMD: Privacy Framework</a:t>
            </a:r>
          </a:p>
          <a:p>
            <a:pPr lvl="1"/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ISO/IEC 27551 Requirements for attribute based </a:t>
            </a:r>
            <a:r>
              <a:rPr lang="en-US" altLang="ja-JP" sz="1625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unlinkable</a:t>
            </a:r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entity authentication</a:t>
            </a:r>
          </a:p>
          <a:p>
            <a:pPr lvl="1"/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Etc. </a:t>
            </a:r>
          </a:p>
          <a:p>
            <a:pPr lvl="1"/>
            <a:endParaRPr lang="en-US" altLang="ja-JP" sz="1625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half" idx="2"/>
          </p:nvPr>
        </p:nvSpPr>
        <p:spPr>
          <a:xfrm>
            <a:off x="200472" y="3253481"/>
            <a:ext cx="3377673" cy="2808312"/>
          </a:xfrm>
        </p:spPr>
        <p:txBody>
          <a:bodyPr>
            <a:normAutofit/>
          </a:bodyPr>
          <a:lstStyle/>
          <a:p>
            <a:pPr marL="278606" indent="-278606">
              <a:buFont typeface="Arial" panose="020B0604020202020204" pitchFamily="34" charset="0"/>
              <a:buChar char="•"/>
            </a:pPr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Research Fellow, </a:t>
            </a:r>
            <a:b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US" altLang="ja-JP" sz="1625" b="1" dirty="0">
                <a:solidFill>
                  <a:schemeClr val="accent1">
                    <a:lumMod val="75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Nomura Research Institute</a:t>
            </a:r>
          </a:p>
          <a:p>
            <a:pPr marL="278606" indent="-278606">
              <a:buFont typeface="Arial" panose="020B0604020202020204" pitchFamily="34" charset="0"/>
              <a:buChar char="•"/>
            </a:pPr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Chairman of the Board, </a:t>
            </a:r>
            <a:b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US" altLang="ja-JP" sz="1625" b="1" dirty="0">
                <a:solidFill>
                  <a:schemeClr val="accent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OpenID Foundation</a:t>
            </a:r>
          </a:p>
          <a:p>
            <a:pPr marL="278606" indent="-278606">
              <a:buFont typeface="Arial" panose="020B0604020202020204" pitchFamily="34" charset="0"/>
              <a:buChar char="•"/>
            </a:pPr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Chair, Financial API WG</a:t>
            </a:r>
          </a:p>
          <a:p>
            <a:pPr marL="278606" indent="-278606">
              <a:buFont typeface="Arial" panose="020B0604020202020204" pitchFamily="34" charset="0"/>
              <a:buChar char="•"/>
            </a:pPr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Head of Japanese delegation to ISO/IEC JTC 1/SC 27/WG5</a:t>
            </a:r>
          </a:p>
          <a:p>
            <a:pPr marL="278606" indent="-278606">
              <a:buFont typeface="Arial" panose="020B0604020202020204" pitchFamily="34" charset="0"/>
              <a:buChar char="•"/>
            </a:pPr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Liaison Officer </a:t>
            </a:r>
            <a:r>
              <a:rPr lang="en-US" altLang="ja-JP" sz="1625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SC </a:t>
            </a:r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27/WG5 </a:t>
            </a:r>
            <a:r>
              <a:rPr lang="en-US" altLang="ja-JP" sz="1625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-- </a:t>
            </a:r>
            <a:r>
              <a:rPr lang="en-US" altLang="ja-JP" sz="1625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OECD/SPDE</a:t>
            </a:r>
          </a:p>
          <a:p>
            <a:endParaRPr lang="ja-JP" altLang="en-US" sz="1625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7234753" y="1498288"/>
            <a:ext cx="2515780" cy="2457271"/>
          </a:xfrm>
          <a:prstGeom prst="roundRect">
            <a:avLst>
              <a:gd name="adj" fmla="val 4989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32172" indent="-232172">
              <a:spcAft>
                <a:spcPts val="488"/>
              </a:spcAft>
              <a:buFont typeface="Arial" panose="020B0604020202020204" pitchFamily="34" charset="0"/>
              <a:buChar char="•"/>
            </a:pPr>
            <a:r>
              <a:rPr lang="en-US" altLang="ja-JP" sz="1463" dirty="0"/>
              <a:t>https://</a:t>
            </a:r>
            <a:r>
              <a:rPr lang="en-US" altLang="ja-JP" sz="1463" dirty="0" smtClean="0"/>
              <a:t>nat.Sakimura.org</a:t>
            </a:r>
            <a:endParaRPr lang="en-US" altLang="ja-JP" sz="1463" dirty="0"/>
          </a:p>
          <a:p>
            <a:pPr marL="232172" indent="-232172">
              <a:spcAft>
                <a:spcPts val="488"/>
              </a:spcAft>
              <a:buFont typeface="Arial" panose="020B0604020202020204" pitchFamily="34" charset="0"/>
              <a:buChar char="•"/>
            </a:pPr>
            <a:r>
              <a:rPr lang="en-US" altLang="ja-JP" sz="1463" dirty="0"/>
              <a:t>@_</a:t>
            </a:r>
            <a:r>
              <a:rPr lang="en-US" altLang="ja-JP" sz="1463" dirty="0" err="1"/>
              <a:t>nat_en</a:t>
            </a:r>
            <a:r>
              <a:rPr lang="en-US" altLang="ja-JP" sz="1463" dirty="0"/>
              <a:t> (English)</a:t>
            </a:r>
          </a:p>
          <a:p>
            <a:pPr marL="232172" indent="-232172">
              <a:spcAft>
                <a:spcPts val="488"/>
              </a:spcAft>
              <a:buFont typeface="Arial" panose="020B0604020202020204" pitchFamily="34" charset="0"/>
              <a:buChar char="•"/>
            </a:pPr>
            <a:r>
              <a:rPr lang="en-US" altLang="ja-JP" sz="1463" dirty="0"/>
              <a:t>@_nat (Japanese)</a:t>
            </a:r>
          </a:p>
          <a:p>
            <a:pPr marL="232172" indent="-232172">
              <a:spcAft>
                <a:spcPts val="488"/>
              </a:spcAft>
              <a:buFont typeface="Arial" panose="020B0604020202020204" pitchFamily="34" charset="0"/>
              <a:buChar char="•"/>
            </a:pPr>
            <a:r>
              <a:rPr lang="en-US" altLang="ja-JP" sz="1463" dirty="0"/>
              <a:t>Linked.in/</a:t>
            </a:r>
            <a:r>
              <a:rPr lang="en-US" altLang="ja-JP" sz="1463" dirty="0" err="1"/>
              <a:t>natsakimura</a:t>
            </a:r>
            <a:endParaRPr lang="en-US" altLang="ja-JP" sz="1463" dirty="0"/>
          </a:p>
          <a:p>
            <a:pPr marL="232172" indent="-232172">
              <a:spcAft>
                <a:spcPts val="488"/>
              </a:spcAft>
              <a:buFont typeface="Arial" panose="020B0604020202020204" pitchFamily="34" charset="0"/>
              <a:buChar char="•"/>
            </a:pPr>
            <a:r>
              <a:rPr lang="en-US" altLang="ja-JP" sz="1463" dirty="0">
                <a:hlinkClick r:id="rId3"/>
              </a:rPr>
              <a:t>https://www.linkedin.com/in/natsakimura</a:t>
            </a:r>
            <a:endParaRPr lang="en-US" altLang="ja-JP" sz="1463" dirty="0"/>
          </a:p>
          <a:p>
            <a:pPr marL="232172" indent="-232172">
              <a:spcAft>
                <a:spcPts val="488"/>
              </a:spcAft>
              <a:buFont typeface="Arial" panose="020B0604020202020204" pitchFamily="34" charset="0"/>
              <a:buChar char="•"/>
            </a:pPr>
            <a:r>
              <a:rPr lang="en-US" altLang="ja-JP" sz="1463" dirty="0">
                <a:hlinkClick r:id="rId4"/>
              </a:rPr>
              <a:t>https://ja.wikipedia.org/wiki/</a:t>
            </a:r>
            <a:r>
              <a:rPr lang="ja-JP" altLang="en-US" sz="1463" dirty="0">
                <a:hlinkClick r:id="rId4"/>
              </a:rPr>
              <a:t>崎村夏彦</a:t>
            </a:r>
            <a:endParaRPr lang="en-US" altLang="ja-JP" sz="1463" dirty="0"/>
          </a:p>
        </p:txBody>
      </p:sp>
      <p:cxnSp>
        <p:nvCxnSpPr>
          <p:cNvPr id="12" name="直線コネクタ 11"/>
          <p:cNvCxnSpPr>
            <a:stCxn id="4" idx="1"/>
          </p:cNvCxnSpPr>
          <p:nvPr/>
        </p:nvCxnSpPr>
        <p:spPr>
          <a:xfrm>
            <a:off x="495300" y="1336874"/>
            <a:ext cx="9255233" cy="44399"/>
          </a:xfrm>
          <a:prstGeom prst="line">
            <a:avLst/>
          </a:prstGeom>
          <a:ln w="952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Nat Sakimura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717" y="1487080"/>
            <a:ext cx="1766401" cy="176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4953000" y="5750969"/>
            <a:ext cx="43204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.. and an amateur flutist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hlinkClick r:id="rId6"/>
              </a:rPr>
              <a:t>https://youtu.be/3gTCQhTcXL0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710849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228741" y="90439"/>
            <a:ext cx="9448535" cy="557212"/>
          </a:xfrm>
        </p:spPr>
        <p:txBody>
          <a:bodyPr/>
          <a:lstStyle/>
          <a:p>
            <a:r>
              <a:rPr kumimoji="1" lang="en-US" altLang="ja-JP" sz="3200" dirty="0" smtClean="0"/>
              <a:t>BCM Principles</a:t>
            </a:r>
            <a:endParaRPr kumimoji="1" lang="ja-JP" altLang="en-US" sz="3200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210361" y="647651"/>
            <a:ext cx="5300323" cy="5457825"/>
          </a:xfrm>
        </p:spPr>
        <p:txBody>
          <a:bodyPr/>
          <a:lstStyle/>
          <a:p>
            <a:pPr marL="723900" indent="-72390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P1  	Positional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tagging. Cryptographic message components should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contain information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that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uniquely identities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their origin. In particular, the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information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should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identify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protocol, the protocol variant, the message number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and the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particular position within the message, from which the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component </a:t>
            </a:r>
            <a:r>
              <a:rPr lang="en-GB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was </a:t>
            </a:r>
            <a:r>
              <a:rPr lang="en-GB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sent.</a:t>
            </a:r>
          </a:p>
          <a:p>
            <a:pPr marL="723900" indent="-72390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P2 	Inclusion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of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identities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and their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roles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Each cryptographic message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component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should include information about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 the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identities of all the agents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involved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 the protocol run and their roles, unless there is a compelling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reason </a:t>
            </a:r>
            <a:r>
              <a:rPr lang="en-GB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to </a:t>
            </a:r>
            <a:r>
              <a:rPr lang="en-GB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do otherwise.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45088" y="1124744"/>
            <a:ext cx="3932188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800" u="sng" dirty="0" smtClean="0"/>
              <a:t>3 Criteria</a:t>
            </a:r>
          </a:p>
          <a:p>
            <a:pPr marL="444500" indent="-444500">
              <a:buAutoNum type="alphaLcParenBoth"/>
            </a:pPr>
            <a:r>
              <a:rPr kumimoji="1" lang="en-US" altLang="ja-JP" sz="2800" dirty="0" smtClean="0"/>
              <a:t>Unique Source Identifier</a:t>
            </a:r>
          </a:p>
          <a:p>
            <a:pPr marL="444500" indent="-444500">
              <a:buAutoNum type="alphaLcParenBoth"/>
            </a:pPr>
            <a:r>
              <a:rPr lang="en-US" altLang="ja-JP" sz="2800" dirty="0" smtClean="0"/>
              <a:t>Protocol + version + </a:t>
            </a:r>
            <a:r>
              <a:rPr lang="en-US" altLang="ja-JP" sz="2800" dirty="0" err="1" smtClean="0"/>
              <a:t>msg</a:t>
            </a:r>
            <a:r>
              <a:rPr lang="en-US" altLang="ja-JP" sz="2800" dirty="0" smtClean="0"/>
              <a:t> identifier</a:t>
            </a:r>
          </a:p>
          <a:p>
            <a:pPr marL="444500" indent="-444500">
              <a:buAutoNum type="alphaLcParenBoth"/>
            </a:pPr>
            <a:r>
              <a:rPr lang="en-US" altLang="ja-JP" sz="2800" dirty="0" smtClean="0"/>
              <a:t>Full list of actor/roles</a:t>
            </a:r>
            <a:endParaRPr kumimoji="1" lang="ja-JP" altLang="en-US" sz="2800" dirty="0"/>
          </a:p>
        </p:txBody>
      </p:sp>
      <p:sp>
        <p:nvSpPr>
          <p:cNvPr id="9" name="正方形/長方形 8"/>
          <p:cNvSpPr/>
          <p:nvPr/>
        </p:nvSpPr>
        <p:spPr>
          <a:xfrm>
            <a:off x="569941" y="5914950"/>
            <a:ext cx="93337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B</a:t>
            </a:r>
            <a:r>
              <a:rPr lang="en-US" altLang="ja-JP" dirty="0"/>
              <a:t>asin, D., </a:t>
            </a:r>
            <a:r>
              <a:rPr lang="en-US" altLang="ja-JP" b="1" dirty="0" err="1">
                <a:solidFill>
                  <a:srgbClr val="FF0000"/>
                </a:solidFill>
              </a:rPr>
              <a:t>C</a:t>
            </a:r>
            <a:r>
              <a:rPr lang="en-US" altLang="ja-JP" dirty="0" err="1"/>
              <a:t>remers</a:t>
            </a:r>
            <a:r>
              <a:rPr lang="en-US" altLang="ja-JP" dirty="0"/>
              <a:t>, C., </a:t>
            </a:r>
            <a:r>
              <a:rPr lang="en-US" altLang="ja-JP" b="1" dirty="0">
                <a:solidFill>
                  <a:srgbClr val="FF0000"/>
                </a:solidFill>
              </a:rPr>
              <a:t>M</a:t>
            </a:r>
            <a:r>
              <a:rPr lang="en-US" altLang="ja-JP" dirty="0"/>
              <a:t>eier, S.: Provably Repairing the ISO/IEC 9798</a:t>
            </a:r>
          </a:p>
          <a:p>
            <a:r>
              <a:rPr lang="en-US" altLang="ja-JP" dirty="0"/>
              <a:t>Standard for Entity Authentication. Journal of Computer Security - </a:t>
            </a:r>
            <a:r>
              <a:rPr lang="en-US" altLang="ja-JP" dirty="0" smtClean="0"/>
              <a:t>Security </a:t>
            </a:r>
            <a:r>
              <a:rPr lang="en-US" altLang="ja-JP" dirty="0"/>
              <a:t>and Trust Principles archive Volume 21 Issue 6, 817-846 (2013</a:t>
            </a:r>
            <a:r>
              <a:rPr lang="en-US" altLang="ja-JP" dirty="0" smtClean="0"/>
              <a:t>)</a:t>
            </a:r>
            <a:endParaRPr lang="en-US" altLang="ja-JP" dirty="0"/>
          </a:p>
        </p:txBody>
      </p:sp>
      <p:sp>
        <p:nvSpPr>
          <p:cNvPr id="10" name="正方形/長方形 9"/>
          <p:cNvSpPr/>
          <p:nvPr/>
        </p:nvSpPr>
        <p:spPr>
          <a:xfrm>
            <a:off x="2720752" y="123694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(a)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endParaRPr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3018270" y="1857157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(b)</a:t>
            </a:r>
            <a:endParaRPr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1640632" y="4381892"/>
            <a:ext cx="518091" cy="3357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(c)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72932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Let’s apply!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0500" y="0"/>
            <a:ext cx="10096500" cy="67310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88504" y="620688"/>
            <a:ext cx="32358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 smtClean="0">
                <a:solidFill>
                  <a:srgbClr val="FF0000"/>
                </a:solidFill>
                <a:latin typeface="Brush Script MT" panose="03060802040406070304" pitchFamily="66" charset="0"/>
              </a:rPr>
              <a:t>Let’s Play!</a:t>
            </a:r>
            <a:endParaRPr kumimoji="1" lang="ja-JP" altLang="en-US" sz="6000" dirty="0">
              <a:solidFill>
                <a:srgbClr val="FF0000"/>
              </a:solidFill>
              <a:latin typeface="Brush Script MT" panose="03060802040406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8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二等辺三角形 8"/>
          <p:cNvSpPr/>
          <p:nvPr/>
        </p:nvSpPr>
        <p:spPr>
          <a:xfrm>
            <a:off x="4736976" y="1376685"/>
            <a:ext cx="4104456" cy="2664296"/>
          </a:xfrm>
          <a:prstGeom prst="triangl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dirty="0" smtClean="0"/>
              <a:t>RFC6749 OAuth – code grant protocol </a:t>
            </a:r>
            <a:r>
              <a:rPr kumimoji="1" lang="en-US" altLang="ja-JP" sz="3200" dirty="0" err="1" smtClean="0"/>
              <a:t>msgs</a:t>
            </a:r>
            <a:endParaRPr kumimoji="1" lang="ja-JP" altLang="en-US" sz="3200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228741" y="1000125"/>
            <a:ext cx="9548795" cy="5453211"/>
          </a:xfrm>
        </p:spPr>
        <p:txBody>
          <a:bodyPr/>
          <a:lstStyle/>
          <a:p>
            <a:r>
              <a:rPr kumimoji="1" lang="en-US" altLang="ja-JP" sz="3200" dirty="0" smtClean="0"/>
              <a:t>Authorization Request</a:t>
            </a:r>
          </a:p>
          <a:p>
            <a:r>
              <a:rPr lang="en-US" altLang="ja-JP" sz="3200" dirty="0" smtClean="0"/>
              <a:t>Authorization Response</a:t>
            </a:r>
          </a:p>
          <a:p>
            <a:r>
              <a:rPr kumimoji="1" lang="en-US" altLang="ja-JP" sz="3200" dirty="0" smtClean="0"/>
              <a:t>Token Request</a:t>
            </a:r>
          </a:p>
          <a:p>
            <a:r>
              <a:rPr lang="en-US" altLang="ja-JP" sz="3200" dirty="0" smtClean="0"/>
              <a:t>Token Response</a:t>
            </a:r>
          </a:p>
          <a:p>
            <a:pPr marL="0" indent="0">
              <a:buNone/>
            </a:pPr>
            <a:endParaRPr lang="en-US" altLang="ja-JP" sz="3200" dirty="0" smtClean="0"/>
          </a:p>
          <a:p>
            <a:r>
              <a:rPr kumimoji="1" lang="en-US" altLang="ja-JP" sz="3200" dirty="0" smtClean="0"/>
              <a:t>Assume:</a:t>
            </a:r>
          </a:p>
          <a:p>
            <a:pPr lvl="1"/>
            <a:r>
              <a:rPr kumimoji="1" lang="en-US" altLang="ja-JP" sz="2800" dirty="0" smtClean="0"/>
              <a:t> </a:t>
            </a:r>
            <a:r>
              <a:rPr kumimoji="1" lang="en-US" altLang="ja-JP" sz="2800" dirty="0" smtClean="0"/>
              <a:t>a</a:t>
            </a:r>
            <a:r>
              <a:rPr lang="ja-JP" altLang="en-US" sz="2800" dirty="0"/>
              <a:t> </a:t>
            </a:r>
            <a:r>
              <a:rPr lang="en-US" altLang="ja-JP" sz="2800" dirty="0" smtClean="0"/>
              <a:t>network attacker as</a:t>
            </a:r>
            <a:r>
              <a:rPr kumimoji="1" lang="en-US" altLang="ja-JP" sz="2800" dirty="0" smtClean="0"/>
              <a:t> (</a:t>
            </a:r>
            <a:r>
              <a:rPr kumimoji="1" lang="en-US" altLang="ja-JP" sz="2800" dirty="0" smtClean="0"/>
              <a:t>e.g. Browser malware) </a:t>
            </a:r>
            <a:endParaRPr lang="en-US" altLang="ja-JP" sz="2800" dirty="0"/>
          </a:p>
          <a:p>
            <a:pPr lvl="1"/>
            <a:r>
              <a:rPr kumimoji="1" lang="en-US" altLang="ja-JP" sz="2800" dirty="0" smtClean="0"/>
              <a:t>the </a:t>
            </a:r>
            <a:r>
              <a:rPr kumimoji="1" lang="en-US" altLang="ja-JP" sz="2800" dirty="0" smtClean="0"/>
              <a:t>crypto &amp; TLS are not broken</a:t>
            </a:r>
          </a:p>
          <a:p>
            <a:pPr lvl="1"/>
            <a:r>
              <a:rPr lang="en-US" altLang="ja-JP" sz="2800" dirty="0"/>
              <a:t>p</a:t>
            </a:r>
            <a:r>
              <a:rPr lang="en-US" altLang="ja-JP" sz="2800" dirty="0" smtClean="0"/>
              <a:t>ure </a:t>
            </a:r>
            <a:r>
              <a:rPr lang="en-US" altLang="ja-JP" sz="2800" dirty="0" smtClean="0"/>
              <a:t>RFC6749 – Three parties static OAuth 2.0</a:t>
            </a:r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6033120" y="1016645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 smtClean="0"/>
              <a:t>UA</a:t>
            </a:r>
            <a:endParaRPr kumimoji="1" lang="ja-JP" altLang="en-US" sz="3600" dirty="0"/>
          </a:p>
        </p:txBody>
      </p:sp>
      <p:sp>
        <p:nvSpPr>
          <p:cNvPr id="7" name="円/楕円 6"/>
          <p:cNvSpPr/>
          <p:nvPr/>
        </p:nvSpPr>
        <p:spPr>
          <a:xfrm>
            <a:off x="4376936" y="3320901"/>
            <a:ext cx="1648172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Client</a:t>
            </a:r>
            <a:endParaRPr kumimoji="1" lang="ja-JP" altLang="en-US" sz="3200" dirty="0"/>
          </a:p>
        </p:txBody>
      </p:sp>
      <p:sp>
        <p:nvSpPr>
          <p:cNvPr id="8" name="円/楕円 7"/>
          <p:cNvSpPr/>
          <p:nvPr/>
        </p:nvSpPr>
        <p:spPr>
          <a:xfrm>
            <a:off x="7905328" y="3320901"/>
            <a:ext cx="1648172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AS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028222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So, how is RFC6749 (Naïve implementation) doing? 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4755018"/>
              </p:ext>
            </p:extLst>
          </p:nvPr>
        </p:nvGraphicFramePr>
        <p:xfrm>
          <a:off x="228600" y="1000125"/>
          <a:ext cx="9448800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9760"/>
                <a:gridCol w="1889760"/>
                <a:gridCol w="1889760"/>
                <a:gridCol w="1889760"/>
                <a:gridCol w="188976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Message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Parameters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(a) Unique Source Identifier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(b) Protocol + version identifier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(c) Full list of actor/roles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Authorization Request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response type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client id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redirect </a:t>
                      </a:r>
                      <a:r>
                        <a:rPr kumimoji="1" lang="en-US" altLang="ja-JP" sz="1600" dirty="0" err="1" smtClean="0">
                          <a:solidFill>
                            <a:srgbClr val="FF0000"/>
                          </a:solidFill>
                        </a:rPr>
                        <a:t>uri</a:t>
                      </a: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scope</a:t>
                      </a:r>
                    </a:p>
                    <a:p>
                      <a:r>
                        <a:rPr kumimoji="1" lang="en-US" altLang="ja-JP" sz="1600" dirty="0" smtClean="0"/>
                        <a:t>state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en-US" altLang="ja-JP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en-US" altLang="ja-JP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en-US" altLang="ja-JP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Authorization Response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code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state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other extension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Token Request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grant type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code</a:t>
                      </a:r>
                      <a:r>
                        <a:rPr kumimoji="1" lang="en-US" altLang="ja-JP" sz="1600" dirty="0" smtClean="0"/>
                        <a:t>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redirect </a:t>
                      </a:r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uri</a:t>
                      </a:r>
                      <a:r>
                        <a:rPr kumimoji="1" lang="en-US" altLang="ja-JP" sz="1600" dirty="0" smtClean="0"/>
                        <a:t>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client credential/client</a:t>
                      </a:r>
                      <a:r>
                        <a:rPr kumimoji="1" lang="en-US" altLang="ja-JP" sz="1600" baseline="0" dirty="0" smtClean="0">
                          <a:solidFill>
                            <a:srgbClr val="00B050"/>
                          </a:solidFill>
                        </a:rPr>
                        <a:t> id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Token Response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access token</a:t>
                      </a:r>
                    </a:p>
                    <a:p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token_type</a:t>
                      </a:r>
                      <a:endParaRPr kumimoji="1" lang="en-US" altLang="ja-JP" sz="1600" dirty="0" smtClean="0">
                        <a:solidFill>
                          <a:srgbClr val="00B050"/>
                        </a:solidFill>
                      </a:endParaRPr>
                    </a:p>
                    <a:p>
                      <a:r>
                        <a:rPr kumimoji="1" lang="en-US" altLang="ja-JP" sz="1600" dirty="0" err="1" smtClean="0"/>
                        <a:t>expires_in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err="1" smtClean="0">
                          <a:solidFill>
                            <a:srgbClr val="FF0000"/>
                          </a:solidFill>
                        </a:rPr>
                        <a:t>refresh_token</a:t>
                      </a:r>
                      <a:endParaRPr kumimoji="1" lang="en-US" altLang="ja-JP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others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en-US" altLang="ja-JP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1424608" y="1347462"/>
            <a:ext cx="2520280" cy="544750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44225" y="1708695"/>
            <a:ext cx="45679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/>
              <a:t>Combination of parameters are unique for each </a:t>
            </a:r>
            <a:r>
              <a:rPr lang="en-US" altLang="ja-JP" sz="2800" b="1" dirty="0" smtClean="0"/>
              <a:t>message type = (b) </a:t>
            </a:r>
            <a:r>
              <a:rPr lang="en-US" altLang="ja-JP" sz="2800" b="1" dirty="0" smtClean="0">
                <a:solidFill>
                  <a:srgbClr val="00B050"/>
                </a:solidFill>
              </a:rPr>
              <a:t>Good!</a:t>
            </a:r>
            <a:endParaRPr kumimoji="1" lang="en-US" altLang="ja-JP" sz="2800" b="1" dirty="0" smtClean="0">
              <a:solidFill>
                <a:srgbClr val="00B050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5429414" y="5102669"/>
            <a:ext cx="3888432" cy="155221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dirty="0" smtClean="0"/>
              <a:t>Legend</a:t>
            </a:r>
          </a:p>
          <a:p>
            <a:r>
              <a:rPr lang="en-US" altLang="ja-JP" dirty="0" smtClean="0">
                <a:solidFill>
                  <a:srgbClr val="00B050"/>
                </a:solidFill>
              </a:rPr>
              <a:t>Required Parameter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Optional Parameter</a:t>
            </a:r>
          </a:p>
          <a:p>
            <a:r>
              <a:rPr lang="en-US" altLang="ja-JP" dirty="0" smtClean="0"/>
              <a:t>Recommended Parameter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444225" y="3233266"/>
            <a:ext cx="4567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/>
              <a:t>But the good ends here. </a:t>
            </a:r>
            <a:endParaRPr kumimoji="1" lang="en-US" altLang="ja-JP" sz="2800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7975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So, how is RFC6749 (Naïve implementation) doing? 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7191631"/>
              </p:ext>
            </p:extLst>
          </p:nvPr>
        </p:nvGraphicFramePr>
        <p:xfrm>
          <a:off x="228600" y="1000125"/>
          <a:ext cx="9448800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9760"/>
                <a:gridCol w="1889760"/>
                <a:gridCol w="1889760"/>
                <a:gridCol w="1889760"/>
                <a:gridCol w="188976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Message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Parameters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(a) Unique Source Identifier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(b) Protocol + version identifier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(c) Full list of actor/roles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Authorization Request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response type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client id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redirect </a:t>
                      </a:r>
                      <a:r>
                        <a:rPr kumimoji="1" lang="en-US" altLang="ja-JP" sz="1600" dirty="0" err="1" smtClean="0">
                          <a:solidFill>
                            <a:srgbClr val="FF0000"/>
                          </a:solidFill>
                        </a:rPr>
                        <a:t>uri</a:t>
                      </a: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scope</a:t>
                      </a:r>
                    </a:p>
                    <a:p>
                      <a:r>
                        <a:rPr kumimoji="1" lang="en-US" altLang="ja-JP" sz="1600" dirty="0" smtClean="0"/>
                        <a:t>state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Client ID is not globally unique.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Tampering</a:t>
                      </a: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 possible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List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of </a:t>
                      </a:r>
                      <a:r>
                        <a:rPr kumimoji="1" lang="en-US" altLang="ja-JP" sz="1600" baseline="0" dirty="0" err="1" smtClean="0">
                          <a:solidFill>
                            <a:schemeClr val="tx1"/>
                          </a:solidFill>
                        </a:rPr>
                        <a:t>params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as identifier,</a:t>
                      </a: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 but it is not integrity protected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No. 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Authorization Response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code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state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other extension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No source identifier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As</a:t>
                      </a: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 above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Token Request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grant type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code</a:t>
                      </a:r>
                      <a:r>
                        <a:rPr kumimoji="1" lang="en-US" altLang="ja-JP" sz="1600" dirty="0" smtClean="0"/>
                        <a:t>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redirect </a:t>
                      </a:r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uri</a:t>
                      </a:r>
                      <a:r>
                        <a:rPr kumimoji="1" lang="en-US" altLang="ja-JP" sz="1600" dirty="0" smtClean="0"/>
                        <a:t>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client credential/client</a:t>
                      </a:r>
                      <a:r>
                        <a:rPr kumimoji="1" lang="en-US" altLang="ja-JP" sz="1600" baseline="0" dirty="0" smtClean="0">
                          <a:solidFill>
                            <a:srgbClr val="00B050"/>
                          </a:solidFill>
                        </a:rPr>
                        <a:t> id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Client ID is not globally unique.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OK (as</a:t>
                      </a:r>
                      <a:r>
                        <a:rPr kumimoji="1" lang="en-US" altLang="ja-JP" sz="1600" baseline="0" dirty="0" smtClean="0">
                          <a:solidFill>
                            <a:srgbClr val="00B050"/>
                          </a:solidFill>
                        </a:rPr>
                        <a:t> long as there is no OAuth 3.0)</a:t>
                      </a:r>
                      <a:endParaRPr kumimoji="1" lang="ja-JP" alt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No.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Token Response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access token</a:t>
                      </a:r>
                    </a:p>
                    <a:p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token_type</a:t>
                      </a:r>
                      <a:endParaRPr kumimoji="1" lang="en-US" altLang="ja-JP" sz="1600" dirty="0" smtClean="0">
                        <a:solidFill>
                          <a:srgbClr val="00B050"/>
                        </a:solidFill>
                      </a:endParaRPr>
                    </a:p>
                    <a:p>
                      <a:r>
                        <a:rPr kumimoji="1" lang="en-US" altLang="ja-JP" sz="1600" dirty="0" err="1" smtClean="0"/>
                        <a:t>expires_in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err="1" smtClean="0">
                          <a:solidFill>
                            <a:srgbClr val="FF0000"/>
                          </a:solidFill>
                        </a:rPr>
                        <a:t>refresh_token</a:t>
                      </a:r>
                      <a:endParaRPr kumimoji="1" lang="en-US" altLang="ja-JP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others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No</a:t>
                      </a: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 source identifier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As above</a:t>
                      </a:r>
                      <a:endParaRPr kumimoji="1" lang="ja-JP" alt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No. 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71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7986" y="-30730"/>
            <a:ext cx="10247369" cy="6831580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385720" y="3573016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/>
              <a:t>It’s a sad state.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0824169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Could be tightened up 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6409042"/>
              </p:ext>
            </p:extLst>
          </p:nvPr>
        </p:nvGraphicFramePr>
        <p:xfrm>
          <a:off x="228600" y="1000125"/>
          <a:ext cx="9448800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9760"/>
                <a:gridCol w="1889760"/>
                <a:gridCol w="1889760"/>
                <a:gridCol w="1889760"/>
                <a:gridCol w="188976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Message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Parameters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(a) Unique Source Identifier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(b) Protocol + version identifier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(c) Full list of actor/roles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Authorization Request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response type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client id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redirect </a:t>
                      </a:r>
                      <a:r>
                        <a:rPr kumimoji="1" lang="en-US" altLang="ja-JP" sz="1600" dirty="0" err="1" smtClean="0">
                          <a:solidFill>
                            <a:srgbClr val="FF0000"/>
                          </a:solidFill>
                        </a:rPr>
                        <a:t>uri</a:t>
                      </a: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scope</a:t>
                      </a:r>
                    </a:p>
                    <a:p>
                      <a:r>
                        <a:rPr kumimoji="1" lang="en-US" altLang="ja-JP" sz="1600" dirty="0" smtClean="0"/>
                        <a:t>state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Unique</a:t>
                      </a:r>
                      <a:r>
                        <a:rPr kumimoji="1" lang="en-US" altLang="ja-JP" sz="1600" baseline="0" dirty="0" smtClean="0">
                          <a:solidFill>
                            <a:srgbClr val="00B050"/>
                          </a:solidFill>
                        </a:rPr>
                        <a:t> redirect URI + Client ID</a:t>
                      </a:r>
                    </a:p>
                    <a:p>
                      <a:endParaRPr kumimoji="1" lang="en-US" altLang="ja-JP" sz="1600" baseline="0" dirty="0" smtClean="0">
                        <a:solidFill>
                          <a:srgbClr val="00B050"/>
                        </a:solidFill>
                      </a:endParaRPr>
                    </a:p>
                    <a:p>
                      <a:endParaRPr kumimoji="1" lang="ja-JP" alt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Request</a:t>
                      </a:r>
                      <a:r>
                        <a:rPr kumimoji="1" lang="en-US" altLang="ja-JP" sz="1600" baseline="0" dirty="0" smtClean="0">
                          <a:solidFill>
                            <a:srgbClr val="00B050"/>
                          </a:solidFill>
                        </a:rPr>
                        <a:t> signing</a:t>
                      </a:r>
                      <a:endParaRPr kumimoji="1" lang="ja-JP" alt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(a) + state as the UA identifier / TBID as UA identifier</a:t>
                      </a:r>
                      <a:endParaRPr kumimoji="1" lang="ja-JP" alt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Authorization Response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code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state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other extension 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Unique redirect URI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Response signing</a:t>
                      </a:r>
                      <a:endParaRPr kumimoji="1" lang="ja-JP" alt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(a) + </a:t>
                      </a:r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client_id</a:t>
                      </a:r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 + state as the UA identifier / TBID as UA identifier</a:t>
                      </a:r>
                      <a:endParaRPr kumimoji="1" lang="ja-JP" altLang="en-US" sz="16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Token Request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grant type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code</a:t>
                      </a:r>
                      <a:r>
                        <a:rPr kumimoji="1" lang="en-US" altLang="ja-JP" sz="1600" dirty="0" smtClean="0"/>
                        <a:t>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redirect </a:t>
                      </a:r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uri</a:t>
                      </a:r>
                      <a:r>
                        <a:rPr kumimoji="1" lang="en-US" altLang="ja-JP" sz="1600" dirty="0" smtClean="0"/>
                        <a:t>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client credential/client</a:t>
                      </a:r>
                      <a:r>
                        <a:rPr kumimoji="1" lang="en-US" altLang="ja-JP" sz="1600" baseline="0" dirty="0" smtClean="0">
                          <a:solidFill>
                            <a:srgbClr val="00B050"/>
                          </a:solidFill>
                        </a:rPr>
                        <a:t> id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Unique</a:t>
                      </a:r>
                      <a:r>
                        <a:rPr kumimoji="1" lang="en-US" altLang="ja-JP" sz="1600" baseline="0" dirty="0" smtClean="0">
                          <a:solidFill>
                            <a:srgbClr val="00B050"/>
                          </a:solidFill>
                        </a:rPr>
                        <a:t> redirect URI + Client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OK (as</a:t>
                      </a:r>
                      <a:r>
                        <a:rPr kumimoji="1" lang="en-US" altLang="ja-JP" sz="1600" baseline="0" dirty="0" smtClean="0">
                          <a:solidFill>
                            <a:srgbClr val="00B050"/>
                          </a:solidFill>
                        </a:rPr>
                        <a:t> long as there is no OAuth 3.0)</a:t>
                      </a:r>
                      <a:endParaRPr kumimoji="1" lang="ja-JP" alt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(a) + state as the UA identifier / TBID as UA identifier</a:t>
                      </a:r>
                      <a:endParaRPr kumimoji="1" lang="ja-JP" alt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Token Response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access token</a:t>
                      </a:r>
                    </a:p>
                    <a:p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token_type</a:t>
                      </a:r>
                      <a:endParaRPr kumimoji="1" lang="en-US" altLang="ja-JP" sz="1600" dirty="0" smtClean="0">
                        <a:solidFill>
                          <a:srgbClr val="00B050"/>
                        </a:solidFill>
                      </a:endParaRPr>
                    </a:p>
                    <a:p>
                      <a:r>
                        <a:rPr kumimoji="1" lang="en-US" altLang="ja-JP" sz="1600" dirty="0" err="1" smtClean="0"/>
                        <a:t>expires_in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err="1" smtClean="0">
                          <a:solidFill>
                            <a:srgbClr val="FF0000"/>
                          </a:solidFill>
                        </a:rPr>
                        <a:t>refresh_token</a:t>
                      </a:r>
                      <a:endParaRPr kumimoji="1" lang="en-US" altLang="ja-JP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others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Unique redirect URI</a:t>
                      </a:r>
                      <a:endParaRPr kumimoji="1" lang="ja-JP" alt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As above</a:t>
                      </a:r>
                      <a:endParaRPr kumimoji="1" lang="ja-JP" alt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(a) + </a:t>
                      </a:r>
                      <a:r>
                        <a:rPr kumimoji="1" lang="en-US" altLang="ja-JP" sz="1600" dirty="0" err="1" smtClean="0">
                          <a:solidFill>
                            <a:srgbClr val="00B050"/>
                          </a:solidFill>
                        </a:rPr>
                        <a:t>client_id</a:t>
                      </a:r>
                      <a:r>
                        <a:rPr kumimoji="1" lang="en-US" altLang="ja-JP" sz="1600" dirty="0" smtClean="0">
                          <a:solidFill>
                            <a:srgbClr val="00B050"/>
                          </a:solidFill>
                        </a:rPr>
                        <a:t> + state as the UA identifier / TBID as UA identifier</a:t>
                      </a:r>
                      <a:endParaRPr kumimoji="1" lang="ja-JP" altLang="en-US" sz="160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EA963-CCD3-4526-8C4D-4C50FB2EA86B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9105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RI-2014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Franklin Gothic Demi"/>
        <a:ea typeface="HGP創英角ｺﾞｼｯｸUB"/>
        <a:cs typeface=""/>
      </a:majorFont>
      <a:minorFont>
        <a:latin typeface="Franklin Gothic Book"/>
        <a:ea typeface="HGP創英角ｺﾞｼｯｸUB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57150"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nri_temp08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DDDDD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EAEAE"/>
        </a:accent6>
        <a:hlink>
          <a:srgbClr val="CC0066"/>
        </a:hlink>
        <a:folHlink>
          <a:srgbClr val="0066B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RI-2016.potx" id="{439FB215-EEAE-432A-AB4F-79EFFF99FAE6}" vid="{26303436-65F2-4C04-A96D-DD8B8939A509}"/>
    </a:ext>
  </a:extLst>
</a:theme>
</file>

<file path=ppt/theme/theme2.xml><?xml version="1.0" encoding="utf-8"?>
<a:theme xmlns:a="http://schemas.openxmlformats.org/drawingml/2006/main" name="1_NRI-2014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66B3"/>
      </a:accent1>
      <a:accent2>
        <a:srgbClr val="CC0066"/>
      </a:accent2>
      <a:accent3>
        <a:srgbClr val="FFFFFF"/>
      </a:accent3>
      <a:accent4>
        <a:srgbClr val="000000"/>
      </a:accent4>
      <a:accent5>
        <a:srgbClr val="AAB8D6"/>
      </a:accent5>
      <a:accent6>
        <a:srgbClr val="B9005C"/>
      </a:accent6>
      <a:hlink>
        <a:srgbClr val="0066B3"/>
      </a:hlink>
      <a:folHlink>
        <a:srgbClr val="CC0066"/>
      </a:folHlink>
    </a:clrScheme>
    <a:fontScheme name="ユーザー定義 1">
      <a:majorFont>
        <a:latin typeface="Franklin Gothic Demi"/>
        <a:ea typeface="HGP創英角ｺﾞｼｯｸUB"/>
        <a:cs typeface=""/>
      </a:majorFont>
      <a:minorFont>
        <a:latin typeface="Franklin Gothic Book"/>
        <a:ea typeface="HGP創英角ｺﾞｼｯｸUB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57150"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nri_temp08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DDDDD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EAEAE"/>
        </a:accent6>
        <a:hlink>
          <a:srgbClr val="CC0066"/>
        </a:hlink>
        <a:folHlink>
          <a:srgbClr val="0066B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RI-2016.potx" id="{439FB215-EEAE-432A-AB4F-79EFFF99FAE6}" vid="{54165493-6BA5-46FF-8667-3A05443866B8}"/>
    </a:ext>
  </a:extLst>
</a:theme>
</file>

<file path=ppt/theme/theme3.xml><?xml version="1.0" encoding="utf-8"?>
<a:theme xmlns:a="http://schemas.openxmlformats.org/drawingml/2006/main" name="NRI Template">
  <a:themeElements>
    <a:clrScheme name="NRI Template">
      <a:dk1>
        <a:srgbClr val="000000"/>
      </a:dk1>
      <a:lt1>
        <a:srgbClr val="FFFFFF"/>
      </a:lt1>
      <a:dk2>
        <a:srgbClr val="CCCCCC"/>
      </a:dk2>
      <a:lt2>
        <a:srgbClr val="7F7F7F"/>
      </a:lt2>
      <a:accent1>
        <a:srgbClr val="40647F"/>
      </a:accent1>
      <a:accent2>
        <a:srgbClr val="7AABCC"/>
      </a:accent2>
      <a:accent3>
        <a:srgbClr val="B5D1E2"/>
      </a:accent3>
      <a:accent4>
        <a:srgbClr val="E57E17"/>
      </a:accent4>
      <a:accent5>
        <a:srgbClr val="BF1313"/>
      </a:accent5>
      <a:accent6>
        <a:srgbClr val="005BAC"/>
      </a:accent6>
      <a:hlink>
        <a:srgbClr val="E57E17"/>
      </a:hlink>
      <a:folHlink>
        <a:srgbClr val="BF1313"/>
      </a:folHlink>
    </a:clrScheme>
    <a:fontScheme name="Nomura Research Institut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kumimoji="1" sz="1600" dirty="0" smtClean="0">
            <a:solidFill>
              <a:schemeClr val="tx1"/>
            </a:solidFill>
            <a:latin typeface="Arial" panose="020B0604020202020204" pitchFamily="34" charset="0"/>
            <a:ea typeface="ＭＳ Ｐゴシック" panose="020B0600070205080204" pitchFamily="50" charset="-128"/>
            <a:cs typeface="Arial" panose="020B0604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kumimoji="1" sz="1600" dirty="0" smtClean="0">
            <a:latin typeface="Arial" panose="020B0604020202020204" pitchFamily="34" charset="0"/>
            <a:ea typeface="ＭＳ Ｐゴシック" panose="020B0600070205080204" pitchFamily="50" charset="-128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RI-2016.potx" id="{439FB215-EEAE-432A-AB4F-79EFFF99FAE6}" vid="{5D92CF8F-DE35-4DE1-9911-99C6767EA54B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NRI-2016</Template>
  <TotalTime>0</TotalTime>
  <Words>775</Words>
  <Application>Microsoft Office PowerPoint</Application>
  <PresentationFormat>A4 210 x 297 mm</PresentationFormat>
  <Paragraphs>253</Paragraphs>
  <Slides>14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14</vt:i4>
      </vt:variant>
    </vt:vector>
  </HeadingPairs>
  <TitlesOfParts>
    <vt:vector size="28" baseType="lpstr">
      <vt:lpstr>Arial Unicode MS</vt:lpstr>
      <vt:lpstr>HGP創英角ｺﾞｼｯｸUB</vt:lpstr>
      <vt:lpstr>ＭＳ Ｐゴシック</vt:lpstr>
      <vt:lpstr>Arial</vt:lpstr>
      <vt:lpstr>Brush Script MT</vt:lpstr>
      <vt:lpstr>Calibri</vt:lpstr>
      <vt:lpstr>Century</vt:lpstr>
      <vt:lpstr>Franklin Gothic Book</vt:lpstr>
      <vt:lpstr>Franklin Gothic Demi</vt:lpstr>
      <vt:lpstr>Franklin Gothic Heavy</vt:lpstr>
      <vt:lpstr>Wingdings</vt:lpstr>
      <vt:lpstr>NRI-2014</vt:lpstr>
      <vt:lpstr>1_NRI-2014</vt:lpstr>
      <vt:lpstr>NRI Template</vt:lpstr>
      <vt:lpstr>Future Proofing the OAuth 2.0 Authorization Code Grant Protocol by the application of BCM Principles</vt:lpstr>
      <vt:lpstr>Nat Sakimura</vt:lpstr>
      <vt:lpstr>BCM Principles</vt:lpstr>
      <vt:lpstr>Let’s apply!</vt:lpstr>
      <vt:lpstr>RFC6749 OAuth – code grant protocol msgs</vt:lpstr>
      <vt:lpstr>So, how is RFC6749 (Naïve implementation) doing? </vt:lpstr>
      <vt:lpstr>So, how is RFC6749 (Naïve implementation) doing? </vt:lpstr>
      <vt:lpstr>PowerPoint プレゼンテーション</vt:lpstr>
      <vt:lpstr>Could be tightened up </vt:lpstr>
      <vt:lpstr>Integrity protect the AuthZ Request/Response</vt:lpstr>
      <vt:lpstr>Comparison</vt:lpstr>
      <vt:lpstr>BCM Principles Satisfied!</vt:lpstr>
      <vt:lpstr>But it is an “Art”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2017-07-14T02:16:09Z</dcterms:created>
  <dcterms:modified xsi:type="dcterms:W3CDTF">2017-07-14T08:09:23Z</dcterms:modified>
</cp:coreProperties>
</file>